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72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534"/>
    <a:srgbClr val="FFB500"/>
    <a:srgbClr val="5AC600"/>
    <a:srgbClr val="418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 autoAdjust="0"/>
    <p:restoredTop sz="95788"/>
  </p:normalViewPr>
  <p:slideViewPr>
    <p:cSldViewPr snapToGrid="0">
      <p:cViewPr varScale="1">
        <p:scale>
          <a:sx n="59" d="100"/>
          <a:sy n="59" d="100"/>
        </p:scale>
        <p:origin x="93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DD1AB7-E042-4B8E-660E-F302DA6B88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D3C7B1-EE5E-C82B-0DD3-CEB2FFEF44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26D9-0AE8-3045-A408-F9BC8F4B4D11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15584-332A-6837-8552-9798E8857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04E110-9871-BCFA-A489-7080B2E95A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D0BC-2E79-B44F-AF5B-DB97BF492D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72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1EF31-005E-BB4B-9F8B-42366147081D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67C9-E6A7-B84F-B6A5-9463A6DE31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8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D67C9-E6A7-B84F-B6A5-9463A6DE31E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93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879C672-EA8A-42A2-BDB9-6D494BBF27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98031"/>
            <a:ext cx="4354585" cy="82734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 corto descriptivo o introductorio de la presentación</a:t>
            </a:r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BC67C3A-F71F-40B9-B235-3D356D22A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64462"/>
            <a:ext cx="4354585" cy="3651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576A2F4-E50C-4A2A-B595-41F08DCE49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3113" y="6286242"/>
            <a:ext cx="2065587" cy="20816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F1CA1C8-A069-4403-8ACB-B0C68CF62586}"/>
              </a:ext>
            </a:extLst>
          </p:cNvPr>
          <p:cNvSpPr txBox="1"/>
          <p:nvPr userDrawn="1"/>
        </p:nvSpPr>
        <p:spPr>
          <a:xfrm>
            <a:off x="3423797" y="6234000"/>
            <a:ext cx="2801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err="1">
                <a:solidFill>
                  <a:srgbClr val="5E4637"/>
                </a:solidFill>
                <a:latin typeface="+mj-lt"/>
              </a:rPr>
              <a:t>www.bancoagrario.gov.co</a:t>
            </a:r>
            <a:endParaRPr lang="es-CO" sz="1200" dirty="0">
              <a:solidFill>
                <a:srgbClr val="5E4637"/>
              </a:solidFill>
              <a:latin typeface="+mj-lt"/>
            </a:endParaRPr>
          </a:p>
        </p:txBody>
      </p:sp>
      <p:sp>
        <p:nvSpPr>
          <p:cNvPr id="26" name="Marcador de texto 8">
            <a:extLst>
              <a:ext uri="{FF2B5EF4-FFF2-40B4-BE49-F238E27FC236}">
                <a16:creationId xmlns:a16="http://schemas.microsoft.com/office/drawing/2014/main" id="{CE0FFD5F-53FA-4E0C-8D05-CF5700A9D8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16987"/>
            <a:ext cx="4354585" cy="7311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Nombre</a:t>
            </a:r>
          </a:p>
          <a:p>
            <a:pPr lvl="0"/>
            <a:r>
              <a:rPr lang="es-ES" dirty="0"/>
              <a:t>Fecha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E2372ED1-60F3-48E8-A60D-F4984F0440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99217" y="-8378"/>
            <a:ext cx="5192783" cy="5030509"/>
          </a:xfrm>
          <a:custGeom>
            <a:avLst/>
            <a:gdLst>
              <a:gd name="connsiteX0" fmla="*/ 5181600 w 6096001"/>
              <a:gd name="connsiteY0" fmla="*/ 0 h 5734050"/>
              <a:gd name="connsiteX1" fmla="*/ 6096001 w 6096001"/>
              <a:gd name="connsiteY1" fmla="*/ 0 h 5734050"/>
              <a:gd name="connsiteX2" fmla="*/ 6096001 w 6096001"/>
              <a:gd name="connsiteY2" fmla="*/ 5289584 h 5734050"/>
              <a:gd name="connsiteX3" fmla="*/ 6004899 w 6096001"/>
              <a:gd name="connsiteY3" fmla="*/ 5734050 h 5734050"/>
              <a:gd name="connsiteX4" fmla="*/ 5272702 w 6096001"/>
              <a:gd name="connsiteY4" fmla="*/ 5734050 h 5734050"/>
              <a:gd name="connsiteX5" fmla="*/ 5181600 w 6096001"/>
              <a:gd name="connsiteY5" fmla="*/ 5289584 h 5734050"/>
              <a:gd name="connsiteX6" fmla="*/ 0 w 6096001"/>
              <a:gd name="connsiteY6" fmla="*/ 0 h 5734050"/>
              <a:gd name="connsiteX7" fmla="*/ 2438401 w 6096001"/>
              <a:gd name="connsiteY7" fmla="*/ 0 h 5734050"/>
              <a:gd name="connsiteX8" fmla="*/ 2438401 w 6096001"/>
              <a:gd name="connsiteY8" fmla="*/ 5289584 h 5734050"/>
              <a:gd name="connsiteX9" fmla="*/ 2195463 w 6096001"/>
              <a:gd name="connsiteY9" fmla="*/ 5734050 h 5734050"/>
              <a:gd name="connsiteX10" fmla="*/ 242938 w 6096001"/>
              <a:gd name="connsiteY10" fmla="*/ 5734050 h 5734050"/>
              <a:gd name="connsiteX11" fmla="*/ 0 w 6096001"/>
              <a:gd name="connsiteY11" fmla="*/ 5289584 h 5734050"/>
              <a:gd name="connsiteX12" fmla="*/ 2590800 w 6096001"/>
              <a:gd name="connsiteY12" fmla="*/ 0 h 5734050"/>
              <a:gd name="connsiteX13" fmla="*/ 5029201 w 6096001"/>
              <a:gd name="connsiteY13" fmla="*/ 0 h 5734050"/>
              <a:gd name="connsiteX14" fmla="*/ 5029201 w 6096001"/>
              <a:gd name="connsiteY14" fmla="*/ 5289584 h 5734050"/>
              <a:gd name="connsiteX15" fmla="*/ 4786263 w 6096001"/>
              <a:gd name="connsiteY15" fmla="*/ 5734050 h 5734050"/>
              <a:gd name="connsiteX16" fmla="*/ 2833738 w 6096001"/>
              <a:gd name="connsiteY16" fmla="*/ 5734050 h 5734050"/>
              <a:gd name="connsiteX17" fmla="*/ 2590800 w 6096001"/>
              <a:gd name="connsiteY17" fmla="*/ 5289584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96001" h="5734050">
                <a:moveTo>
                  <a:pt x="5181600" y="0"/>
                </a:moveTo>
                <a:lnTo>
                  <a:pt x="6096001" y="0"/>
                </a:lnTo>
                <a:lnTo>
                  <a:pt x="6096001" y="5289584"/>
                </a:lnTo>
                <a:cubicBezTo>
                  <a:pt x="6096001" y="5535056"/>
                  <a:pt x="6055213" y="5734050"/>
                  <a:pt x="6004899" y="5734050"/>
                </a:cubicBezTo>
                <a:lnTo>
                  <a:pt x="5272702" y="5734050"/>
                </a:lnTo>
                <a:cubicBezTo>
                  <a:pt x="5222388" y="5734050"/>
                  <a:pt x="5181600" y="5535056"/>
                  <a:pt x="5181600" y="5289584"/>
                </a:cubicBezTo>
                <a:close/>
                <a:moveTo>
                  <a:pt x="0" y="0"/>
                </a:moveTo>
                <a:lnTo>
                  <a:pt x="2438401" y="0"/>
                </a:lnTo>
                <a:lnTo>
                  <a:pt x="2438401" y="5289584"/>
                </a:lnTo>
                <a:cubicBezTo>
                  <a:pt x="2438401" y="5535056"/>
                  <a:pt x="2329634" y="5734050"/>
                  <a:pt x="2195463" y="5734050"/>
                </a:cubicBezTo>
                <a:lnTo>
                  <a:pt x="242938" y="5734050"/>
                </a:lnTo>
                <a:cubicBezTo>
                  <a:pt x="108767" y="5734050"/>
                  <a:pt x="0" y="5535056"/>
                  <a:pt x="0" y="5289584"/>
                </a:cubicBezTo>
                <a:close/>
                <a:moveTo>
                  <a:pt x="2590800" y="0"/>
                </a:moveTo>
                <a:lnTo>
                  <a:pt x="5029201" y="0"/>
                </a:lnTo>
                <a:lnTo>
                  <a:pt x="5029201" y="5289584"/>
                </a:lnTo>
                <a:cubicBezTo>
                  <a:pt x="5029201" y="5535056"/>
                  <a:pt x="4920434" y="5734050"/>
                  <a:pt x="4786263" y="5734050"/>
                </a:cubicBezTo>
                <a:lnTo>
                  <a:pt x="2833738" y="5734050"/>
                </a:lnTo>
                <a:cubicBezTo>
                  <a:pt x="2699567" y="5734050"/>
                  <a:pt x="2590800" y="5535056"/>
                  <a:pt x="2590800" y="52895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ID" noProof="0"/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3FAE71CB-F360-4CD3-8923-F20CAB4589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8498" y="6005087"/>
            <a:ext cx="1440160" cy="51005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DEE22016-5126-4B04-95D0-B02F941F07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956" y="296025"/>
            <a:ext cx="3445364" cy="956305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5BAC8A18-603C-42FF-AFCF-6B19B1FFBB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906" y="2203768"/>
            <a:ext cx="395982" cy="307457"/>
          </a:xfrm>
          <a:prstGeom prst="rect">
            <a:avLst/>
          </a:prstGeom>
        </p:spPr>
      </p:pic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3D29192-99B0-F3BC-3633-93426D28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3534FF3-A755-CC8F-9B4E-224D219D2BBB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DC5B72F-EB95-B28D-E348-4A1E7558FE7F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D79ECE7-5844-F97B-F266-AD3E4DDA3042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8D2A358-4216-2338-91E7-0C225C41ECC7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516F90D-4962-34AD-48B5-B476BA778649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29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8F8744EC-2767-472D-B839-B37777A1F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07" y="1397032"/>
            <a:ext cx="1291795" cy="1291795"/>
          </a:xfrm>
          <a:prstGeom prst="rect">
            <a:avLst/>
          </a:prstGeom>
        </p:spPr>
      </p:pic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957F5EFD-74AD-34E6-98ED-5E33F7FC258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355307" y="1402251"/>
            <a:ext cx="1282818" cy="1282818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endParaRPr lang="en-ID" noProof="0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7113FFFC-32B0-4C1C-A6AC-B403BA9A1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697" y="1436540"/>
            <a:ext cx="1291795" cy="1291795"/>
          </a:xfrm>
          <a:prstGeom prst="rect">
            <a:avLst/>
          </a:prstGeom>
        </p:spPr>
      </p:pic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07DFCC0C-E317-DF8A-548A-5804B416DEF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00377" y="1447971"/>
            <a:ext cx="1282818" cy="1282818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endParaRPr lang="en-ID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79C672-EA8A-42A2-BDB9-6D494BBF27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9947" y="3547415"/>
            <a:ext cx="2046297" cy="195978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BC67C3A-F71F-40B9-B235-3D356D22A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05" y="2889713"/>
            <a:ext cx="1476983" cy="3651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5BAC8A18-603C-42FF-AFCF-6B19B1FFBB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6244" y="2015474"/>
            <a:ext cx="395982" cy="307457"/>
          </a:xfrm>
          <a:prstGeom prst="rect">
            <a:avLst/>
          </a:prstGeom>
        </p:spPr>
      </p:pic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F650D92A-35FF-4797-8E52-BC7988D715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07104" y="2889713"/>
            <a:ext cx="1476983" cy="3651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A001259B-80D0-475E-97E9-7995CE759E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8435" y="3524352"/>
            <a:ext cx="2054320" cy="19735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FFE4E6FC-8CDC-4708-BF31-1012E232BE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4946" y="3524352"/>
            <a:ext cx="2054320" cy="19735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237F577D-9783-4576-8482-A1D424A2B0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9603" y="2882160"/>
            <a:ext cx="1476983" cy="3651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DF7A1520-6E51-4C17-B9A8-00C150E714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1457" y="3524352"/>
            <a:ext cx="2054320" cy="197352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FFFFCDC1-606E-4736-A29D-DBB960A61F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6114" y="2882160"/>
            <a:ext cx="1476983" cy="3651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EB0D6EC-4A2C-4497-BBBD-449A2DD1CA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7197" y="1436636"/>
            <a:ext cx="1291795" cy="1291795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73A3064-16EB-4898-9DF2-A5768BACBB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82197" y="1369577"/>
            <a:ext cx="1291795" cy="1291795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F69E32B0-31F7-445A-B104-E887D9F587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8963" y="2015474"/>
            <a:ext cx="395982" cy="307457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2FBD027D-4163-44D0-89E7-9E0F973F2B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5475" y="2010849"/>
            <a:ext cx="395982" cy="307457"/>
          </a:xfrm>
          <a:prstGeom prst="rect">
            <a:avLst/>
          </a:prstGeom>
        </p:spPr>
      </p:pic>
      <p:sp>
        <p:nvSpPr>
          <p:cNvPr id="30" name="Marcador de texto 8">
            <a:extLst>
              <a:ext uri="{FF2B5EF4-FFF2-40B4-BE49-F238E27FC236}">
                <a16:creationId xmlns:a16="http://schemas.microsoft.com/office/drawing/2014/main" id="{2BD9E0F8-9CE0-42B7-A5FB-121FF9E8EA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814" y="427867"/>
            <a:ext cx="4354585" cy="365125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867D9BBA-7B1C-043D-87E6-1CEC5B8A4F4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83557" y="1379391"/>
            <a:ext cx="1282818" cy="1282818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06F1F7B0-07E3-0CDA-3FE9-AC1B433BD20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29983" y="1415442"/>
            <a:ext cx="1282818" cy="1282818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endParaRPr lang="en-ID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2221D67-39B8-BD90-659F-BAE8DE1B4C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D7794306-8AA6-0402-5A53-535D71C0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B9A39614-41C0-FAA0-8B68-D3BA2FD4C9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140" y="451301"/>
            <a:ext cx="395982" cy="30745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3B01302-15BB-393C-A358-36D3C28DCCA7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7F8A774-FE24-6DD6-8113-289C90480B8D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831470A-4D14-1F8B-1F32-160DDC91D7EA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F0C7D7A-86F0-0956-E3B3-EC7BCD165D07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774C9080-3A4A-5BEC-1B5B-288B33D0E8A6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EC2502B-2ABB-4206-B6CC-8FB3EB4AA2E1}"/>
              </a:ext>
            </a:extLst>
          </p:cNvPr>
          <p:cNvSpPr/>
          <p:nvPr userDrawn="1"/>
        </p:nvSpPr>
        <p:spPr>
          <a:xfrm>
            <a:off x="-362309" y="2659852"/>
            <a:ext cx="5977045" cy="265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" panose="020406040505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79C672-EA8A-42A2-BDB9-6D494BBF27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848" y="2957030"/>
            <a:ext cx="4581748" cy="207216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BC67C3A-F71F-40B9-B235-3D356D22A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848" y="2194215"/>
            <a:ext cx="1476983" cy="365125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30" name="Marcador de texto 8">
            <a:extLst>
              <a:ext uri="{FF2B5EF4-FFF2-40B4-BE49-F238E27FC236}">
                <a16:creationId xmlns:a16="http://schemas.microsoft.com/office/drawing/2014/main" id="{2BD9E0F8-9CE0-42B7-A5FB-121FF9E8EA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1670" y="356427"/>
            <a:ext cx="4354585" cy="3651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D7365569-8281-444C-87C4-0A0A664F7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961" y="1268083"/>
            <a:ext cx="4020011" cy="5589917"/>
          </a:xfrm>
          <a:custGeom>
            <a:avLst/>
            <a:gdLst>
              <a:gd name="connsiteX0" fmla="*/ 2220686 w 4441372"/>
              <a:gd name="connsiteY0" fmla="*/ 0 h 6175829"/>
              <a:gd name="connsiteX1" fmla="*/ 4441372 w 4441372"/>
              <a:gd name="connsiteY1" fmla="*/ 2220686 h 6175829"/>
              <a:gd name="connsiteX2" fmla="*/ 4441371 w 4441372"/>
              <a:gd name="connsiteY2" fmla="*/ 6175829 h 6175829"/>
              <a:gd name="connsiteX3" fmla="*/ 0 w 4441372"/>
              <a:gd name="connsiteY3" fmla="*/ 6175829 h 6175829"/>
              <a:gd name="connsiteX4" fmla="*/ 0 w 4441372"/>
              <a:gd name="connsiteY4" fmla="*/ 2220686 h 6175829"/>
              <a:gd name="connsiteX5" fmla="*/ 2220686 w 4441372"/>
              <a:gd name="connsiteY5" fmla="*/ 0 h 617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1372" h="6175829">
                <a:moveTo>
                  <a:pt x="2220686" y="0"/>
                </a:moveTo>
                <a:cubicBezTo>
                  <a:pt x="3447137" y="0"/>
                  <a:pt x="4441372" y="994235"/>
                  <a:pt x="4441372" y="2220686"/>
                </a:cubicBezTo>
                <a:cubicBezTo>
                  <a:pt x="4441372" y="3539067"/>
                  <a:pt x="4441371" y="4857448"/>
                  <a:pt x="4441371" y="6175829"/>
                </a:cubicBezTo>
                <a:lnTo>
                  <a:pt x="0" y="6175829"/>
                </a:lnTo>
                <a:lnTo>
                  <a:pt x="0" y="2220686"/>
                </a:lnTo>
                <a:cubicBezTo>
                  <a:pt x="0" y="994235"/>
                  <a:pt x="994235" y="0"/>
                  <a:pt x="22206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ID" noProof="0"/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B84AF20-65B7-46B3-BC0C-3B7D95805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3708" y="3575051"/>
            <a:ext cx="751559" cy="583541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20D47FE5-BA6E-ECE3-3D15-0F37B42455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E5BD4A91-C4CE-19BF-FA98-8CF39FC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2CB6922-2F93-05FF-F0AB-22BC2C00D675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2A7EB4D-C925-0509-AD78-932D8CE02F66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A22F3EC-3BA9-E223-17B7-69874A000747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A6EB130-6322-DC1E-E5D3-6F307746FC76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48D4161-F775-4245-46DC-3DDBEE949CD3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25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>
            <a:extLst>
              <a:ext uri="{FF2B5EF4-FFF2-40B4-BE49-F238E27FC236}">
                <a16:creationId xmlns:a16="http://schemas.microsoft.com/office/drawing/2014/main" id="{F69E32B0-31F7-445A-B104-E887D9F58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506" y="202698"/>
            <a:ext cx="395982" cy="307457"/>
          </a:xfrm>
          <a:prstGeom prst="rect">
            <a:avLst/>
          </a:prstGeom>
        </p:spPr>
      </p:pic>
      <p:sp>
        <p:nvSpPr>
          <p:cNvPr id="30" name="Marcador de texto 8">
            <a:extLst>
              <a:ext uri="{FF2B5EF4-FFF2-40B4-BE49-F238E27FC236}">
                <a16:creationId xmlns:a16="http://schemas.microsoft.com/office/drawing/2014/main" id="{2BD9E0F8-9CE0-42B7-A5FB-121FF9E8EA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6900" y="356427"/>
            <a:ext cx="4354585" cy="3651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115601EE-A4DA-4A27-91EB-906C31BBD5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6399" y="3429000"/>
            <a:ext cx="2970415" cy="420080"/>
          </a:xfrm>
          <a:prstGeom prst="rect">
            <a:avLst/>
          </a:prstGeom>
        </p:spPr>
      </p:pic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12C5214B-569E-43B0-B36C-E6CAABBDF9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02521" y="3456477"/>
            <a:ext cx="2578173" cy="3651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3B3BAFF8-1020-4AF2-98D0-4C3C0C1F4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569" y="198666"/>
            <a:ext cx="395982" cy="307457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A8D713EA-58A1-4038-95FF-ECDCCD46C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8604" y="206730"/>
            <a:ext cx="395982" cy="307457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35502C2E-2D78-4DF0-9861-DC59387DF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9667" y="202698"/>
            <a:ext cx="395982" cy="307457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F25419F1-5173-456D-BF68-1ACC2BE80989}"/>
              </a:ext>
            </a:extLst>
          </p:cNvPr>
          <p:cNvSpPr/>
          <p:nvPr userDrawn="1"/>
        </p:nvSpPr>
        <p:spPr>
          <a:xfrm>
            <a:off x="4839419" y="1415548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654534"/>
              </a:solidFill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9BBDE228-4386-49D5-AB5D-0921CDD44E4B}"/>
              </a:ext>
            </a:extLst>
          </p:cNvPr>
          <p:cNvSpPr/>
          <p:nvPr userDrawn="1"/>
        </p:nvSpPr>
        <p:spPr>
          <a:xfrm>
            <a:off x="8627558" y="2311296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654534"/>
              </a:solidFill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BB18802-D925-4552-BC3A-9BA005EA7AAE}"/>
              </a:ext>
            </a:extLst>
          </p:cNvPr>
          <p:cNvSpPr/>
          <p:nvPr userDrawn="1"/>
        </p:nvSpPr>
        <p:spPr>
          <a:xfrm>
            <a:off x="4965940" y="4843392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654534"/>
              </a:solidFill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4492422F-0746-4A5D-A3CA-E3E1AFA836ED}"/>
              </a:ext>
            </a:extLst>
          </p:cNvPr>
          <p:cNvSpPr/>
          <p:nvPr userDrawn="1"/>
        </p:nvSpPr>
        <p:spPr>
          <a:xfrm>
            <a:off x="8627558" y="3873562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4C8536EC-3802-4DB2-9F46-81EA04B9F044}"/>
              </a:ext>
            </a:extLst>
          </p:cNvPr>
          <p:cNvSpPr/>
          <p:nvPr userDrawn="1"/>
        </p:nvSpPr>
        <p:spPr>
          <a:xfrm>
            <a:off x="1304322" y="2336858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AAD41032-B861-4394-8F09-05C574BC32D9}"/>
              </a:ext>
            </a:extLst>
          </p:cNvPr>
          <p:cNvSpPr/>
          <p:nvPr userDrawn="1"/>
        </p:nvSpPr>
        <p:spPr>
          <a:xfrm>
            <a:off x="1304322" y="3899124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A001259B-80D0-475E-97E9-7995CE759E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6989" y="2428764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2" name="Marcador de texto 8">
            <a:extLst>
              <a:ext uri="{FF2B5EF4-FFF2-40B4-BE49-F238E27FC236}">
                <a16:creationId xmlns:a16="http://schemas.microsoft.com/office/drawing/2014/main" id="{7FE099B8-C46E-446E-98A4-5E43611EB1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6989" y="4001354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BFDD381C-4E3D-4601-8BB4-3AED7C8D34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2319" y="1517778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6" name="Marcador de texto 8">
            <a:extLst>
              <a:ext uri="{FF2B5EF4-FFF2-40B4-BE49-F238E27FC236}">
                <a16:creationId xmlns:a16="http://schemas.microsoft.com/office/drawing/2014/main" id="{10FDEA22-9580-4324-995D-4BD4148B22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6720" y="4945622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7" name="Marcador de texto 8">
            <a:extLst>
              <a:ext uri="{FF2B5EF4-FFF2-40B4-BE49-F238E27FC236}">
                <a16:creationId xmlns:a16="http://schemas.microsoft.com/office/drawing/2014/main" id="{49D9859E-7DFC-46E0-B5CC-3A91C189DD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30458" y="2413526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8" name="Marcador de texto 8">
            <a:extLst>
              <a:ext uri="{FF2B5EF4-FFF2-40B4-BE49-F238E27FC236}">
                <a16:creationId xmlns:a16="http://schemas.microsoft.com/office/drawing/2014/main" id="{179CC0CE-823B-425A-AA48-D9E87575B0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30458" y="3975792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28A459A-02D0-4F01-B47D-787156EEDFFA}"/>
              </a:ext>
            </a:extLst>
          </p:cNvPr>
          <p:cNvCxnSpPr>
            <a:cxnSpLocks/>
          </p:cNvCxnSpPr>
          <p:nvPr userDrawn="1"/>
        </p:nvCxnSpPr>
        <p:spPr>
          <a:xfrm>
            <a:off x="5947270" y="2593226"/>
            <a:ext cx="0" cy="735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333AE189-86F5-4334-BED7-C08DC5C8026D}"/>
              </a:ext>
            </a:extLst>
          </p:cNvPr>
          <p:cNvCxnSpPr>
            <a:cxnSpLocks/>
          </p:cNvCxnSpPr>
          <p:nvPr userDrawn="1"/>
        </p:nvCxnSpPr>
        <p:spPr>
          <a:xfrm flipV="1">
            <a:off x="5947270" y="3899125"/>
            <a:ext cx="0" cy="828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FCB22DF0-F7DD-4CFE-A32E-B5D51C216E4A}"/>
              </a:ext>
            </a:extLst>
          </p:cNvPr>
          <p:cNvCxnSpPr>
            <a:cxnSpLocks/>
          </p:cNvCxnSpPr>
          <p:nvPr userDrawn="1"/>
        </p:nvCxnSpPr>
        <p:spPr>
          <a:xfrm>
            <a:off x="3664225" y="2960955"/>
            <a:ext cx="737211" cy="532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2E98CEC1-8B05-4536-8DEE-946CC6A2C723}"/>
              </a:ext>
            </a:extLst>
          </p:cNvPr>
          <p:cNvCxnSpPr>
            <a:cxnSpLocks/>
          </p:cNvCxnSpPr>
          <p:nvPr userDrawn="1"/>
        </p:nvCxnSpPr>
        <p:spPr>
          <a:xfrm flipH="1">
            <a:off x="7672936" y="2960955"/>
            <a:ext cx="758502" cy="5745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7C913454-94E8-48F4-8281-49B23DCA94D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64225" y="4080071"/>
            <a:ext cx="758622" cy="378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FC499B07-D6AF-45F1-BE82-0F2FC42D487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648928" y="4054192"/>
            <a:ext cx="806518" cy="49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CB8743DB-B69E-326E-A87A-371DE9383C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42090A30-6827-C68C-33DC-7CE182F9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B169824-DB18-8C6C-095D-73B866D3DFF1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7B67B85-F569-AADB-047F-F5B0E8437F2A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D7381ED-DF2F-6704-84C0-9434FD512F0C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78A1E5C-D016-22B3-F1F5-470F6A051056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1DC03F9-1F63-4D73-8F7A-8FA1CABD17BF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80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>
            <a:extLst>
              <a:ext uri="{FF2B5EF4-FFF2-40B4-BE49-F238E27FC236}">
                <a16:creationId xmlns:a16="http://schemas.microsoft.com/office/drawing/2014/main" id="{F69E32B0-31F7-445A-B104-E887D9F58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506" y="202698"/>
            <a:ext cx="395982" cy="307457"/>
          </a:xfrm>
          <a:prstGeom prst="rect">
            <a:avLst/>
          </a:prstGeom>
        </p:spPr>
      </p:pic>
      <p:sp>
        <p:nvSpPr>
          <p:cNvPr id="30" name="Marcador de texto 8">
            <a:extLst>
              <a:ext uri="{FF2B5EF4-FFF2-40B4-BE49-F238E27FC236}">
                <a16:creationId xmlns:a16="http://schemas.microsoft.com/office/drawing/2014/main" id="{2BD9E0F8-9CE0-42B7-A5FB-121FF9E8EA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6900" y="356427"/>
            <a:ext cx="4354585" cy="36512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115601EE-A4DA-4A27-91EB-906C31BBD5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488" y="1008315"/>
            <a:ext cx="2503145" cy="353998"/>
          </a:xfrm>
          <a:prstGeom prst="rect">
            <a:avLst/>
          </a:prstGeom>
        </p:spPr>
      </p:pic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12C5214B-569E-43B0-B36C-E6CAABBDF9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9611" y="1001269"/>
            <a:ext cx="2172606" cy="307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3B3BAFF8-1020-4AF2-98D0-4C3C0C1F4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569" y="198666"/>
            <a:ext cx="395982" cy="307457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A8D713EA-58A1-4038-95FF-ECDCCD46C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8604" y="206730"/>
            <a:ext cx="395982" cy="307457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35502C2E-2D78-4DF0-9861-DC59387DF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9667" y="202698"/>
            <a:ext cx="395982" cy="307457"/>
          </a:xfrm>
          <a:prstGeom prst="rect">
            <a:avLst/>
          </a:prstGeom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BB18802-D925-4552-BC3A-9BA005EA7AAE}"/>
              </a:ext>
            </a:extLst>
          </p:cNvPr>
          <p:cNvSpPr/>
          <p:nvPr userDrawn="1"/>
        </p:nvSpPr>
        <p:spPr>
          <a:xfrm>
            <a:off x="685230" y="4747473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4C8536EC-3802-4DB2-9F46-81EA04B9F044}"/>
              </a:ext>
            </a:extLst>
          </p:cNvPr>
          <p:cNvSpPr/>
          <p:nvPr userDrawn="1"/>
        </p:nvSpPr>
        <p:spPr>
          <a:xfrm>
            <a:off x="685230" y="1721173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AAD41032-B861-4394-8F09-05C574BC32D9}"/>
              </a:ext>
            </a:extLst>
          </p:cNvPr>
          <p:cNvSpPr/>
          <p:nvPr userDrawn="1"/>
        </p:nvSpPr>
        <p:spPr>
          <a:xfrm>
            <a:off x="696052" y="3229373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A001259B-80D0-475E-97E9-7995CE759E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7897" y="1813079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2" name="Marcador de texto 8">
            <a:extLst>
              <a:ext uri="{FF2B5EF4-FFF2-40B4-BE49-F238E27FC236}">
                <a16:creationId xmlns:a16="http://schemas.microsoft.com/office/drawing/2014/main" id="{7FE099B8-C46E-446E-98A4-5E43611EB1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8719" y="3331603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6" name="Marcador de texto 8">
            <a:extLst>
              <a:ext uri="{FF2B5EF4-FFF2-40B4-BE49-F238E27FC236}">
                <a16:creationId xmlns:a16="http://schemas.microsoft.com/office/drawing/2014/main" id="{10FDEA22-9580-4324-995D-4BD4148B22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6010" y="4849703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28A459A-02D0-4F01-B47D-787156EEDFFA}"/>
              </a:ext>
            </a:extLst>
          </p:cNvPr>
          <p:cNvCxnSpPr>
            <a:cxnSpLocks/>
          </p:cNvCxnSpPr>
          <p:nvPr userDrawn="1"/>
        </p:nvCxnSpPr>
        <p:spPr>
          <a:xfrm>
            <a:off x="1812953" y="2897418"/>
            <a:ext cx="0" cy="2629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5839D2E3-F4BC-496B-90DD-5805480BA202}"/>
              </a:ext>
            </a:extLst>
          </p:cNvPr>
          <p:cNvCxnSpPr>
            <a:cxnSpLocks/>
          </p:cNvCxnSpPr>
          <p:nvPr userDrawn="1"/>
        </p:nvCxnSpPr>
        <p:spPr>
          <a:xfrm>
            <a:off x="1812953" y="4418000"/>
            <a:ext cx="0" cy="2629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áfico 55">
            <a:extLst>
              <a:ext uri="{FF2B5EF4-FFF2-40B4-BE49-F238E27FC236}">
                <a16:creationId xmlns:a16="http://schemas.microsoft.com/office/drawing/2014/main" id="{F821D642-29CD-4AA5-9823-D7EE619BE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6683" y="1160715"/>
            <a:ext cx="2503145" cy="353998"/>
          </a:xfrm>
          <a:prstGeom prst="rect">
            <a:avLst/>
          </a:prstGeom>
        </p:spPr>
      </p:pic>
      <p:sp>
        <p:nvSpPr>
          <p:cNvPr id="57" name="Marcador de texto 8">
            <a:extLst>
              <a:ext uri="{FF2B5EF4-FFF2-40B4-BE49-F238E27FC236}">
                <a16:creationId xmlns:a16="http://schemas.microsoft.com/office/drawing/2014/main" id="{41967A87-03CC-4F79-9225-88CB7E4252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62806" y="1153669"/>
            <a:ext cx="2172606" cy="307688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AF43DC8E-5665-417F-A6EF-10C478D42676}"/>
              </a:ext>
            </a:extLst>
          </p:cNvPr>
          <p:cNvSpPr/>
          <p:nvPr userDrawn="1"/>
        </p:nvSpPr>
        <p:spPr>
          <a:xfrm>
            <a:off x="8878425" y="4899873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29DA8A35-7ADF-450C-894E-D983DF3789DA}"/>
              </a:ext>
            </a:extLst>
          </p:cNvPr>
          <p:cNvSpPr/>
          <p:nvPr userDrawn="1"/>
        </p:nvSpPr>
        <p:spPr>
          <a:xfrm>
            <a:off x="8878425" y="1873573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CC409ED3-8D2E-4938-9597-20841D937796}"/>
              </a:ext>
            </a:extLst>
          </p:cNvPr>
          <p:cNvSpPr/>
          <p:nvPr userDrawn="1"/>
        </p:nvSpPr>
        <p:spPr>
          <a:xfrm>
            <a:off x="8889247" y="3381773"/>
            <a:ext cx="2260120" cy="11196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Marcador de texto 8">
            <a:extLst>
              <a:ext uri="{FF2B5EF4-FFF2-40B4-BE49-F238E27FC236}">
                <a16:creationId xmlns:a16="http://schemas.microsoft.com/office/drawing/2014/main" id="{47DEA5B3-448C-48BE-99AC-C09519F84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71092" y="1965479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62" name="Marcador de texto 8">
            <a:extLst>
              <a:ext uri="{FF2B5EF4-FFF2-40B4-BE49-F238E27FC236}">
                <a16:creationId xmlns:a16="http://schemas.microsoft.com/office/drawing/2014/main" id="{5A4045A0-6514-4A33-A0BA-86478C5CFE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81914" y="3484003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63" name="Marcador de texto 8">
            <a:extLst>
              <a:ext uri="{FF2B5EF4-FFF2-40B4-BE49-F238E27FC236}">
                <a16:creationId xmlns:a16="http://schemas.microsoft.com/office/drawing/2014/main" id="{F1BA0F1F-B5E3-47CC-B9EE-2D92C4CBD8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69205" y="5002103"/>
            <a:ext cx="2054320" cy="91515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2C4ABC00-3462-4E88-81DA-B8A2C8EC3CE8}"/>
              </a:ext>
            </a:extLst>
          </p:cNvPr>
          <p:cNvCxnSpPr>
            <a:cxnSpLocks/>
          </p:cNvCxnSpPr>
          <p:nvPr userDrawn="1"/>
        </p:nvCxnSpPr>
        <p:spPr>
          <a:xfrm>
            <a:off x="10006148" y="3049818"/>
            <a:ext cx="0" cy="2629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AF652D60-79D9-406A-955E-FEEC2930B329}"/>
              </a:ext>
            </a:extLst>
          </p:cNvPr>
          <p:cNvCxnSpPr>
            <a:cxnSpLocks/>
          </p:cNvCxnSpPr>
          <p:nvPr userDrawn="1"/>
        </p:nvCxnSpPr>
        <p:spPr>
          <a:xfrm>
            <a:off x="10006148" y="4570400"/>
            <a:ext cx="0" cy="2629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F5EF940C-F69D-4A86-A5E6-376F69A58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2702" y="1153669"/>
            <a:ext cx="2786918" cy="5143238"/>
          </a:xfrm>
          <a:custGeom>
            <a:avLst/>
            <a:gdLst>
              <a:gd name="connsiteX0" fmla="*/ 1585257 w 3170514"/>
              <a:gd name="connsiteY0" fmla="*/ 0 h 5851163"/>
              <a:gd name="connsiteX1" fmla="*/ 3170514 w 3170514"/>
              <a:gd name="connsiteY1" fmla="*/ 1585257 h 5851163"/>
              <a:gd name="connsiteX2" fmla="*/ 3170514 w 3170514"/>
              <a:gd name="connsiteY2" fmla="*/ 4265906 h 5851163"/>
              <a:gd name="connsiteX3" fmla="*/ 1585257 w 3170514"/>
              <a:gd name="connsiteY3" fmla="*/ 5851163 h 5851163"/>
              <a:gd name="connsiteX4" fmla="*/ 0 w 3170514"/>
              <a:gd name="connsiteY4" fmla="*/ 4265906 h 5851163"/>
              <a:gd name="connsiteX5" fmla="*/ 0 w 3170514"/>
              <a:gd name="connsiteY5" fmla="*/ 1585257 h 5851163"/>
              <a:gd name="connsiteX6" fmla="*/ 1585257 w 3170514"/>
              <a:gd name="connsiteY6" fmla="*/ 0 h 585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0514" h="5851163">
                <a:moveTo>
                  <a:pt x="1585257" y="0"/>
                </a:moveTo>
                <a:cubicBezTo>
                  <a:pt x="2460770" y="0"/>
                  <a:pt x="3170514" y="709744"/>
                  <a:pt x="3170514" y="1585257"/>
                </a:cubicBezTo>
                <a:lnTo>
                  <a:pt x="3170514" y="4265906"/>
                </a:lnTo>
                <a:cubicBezTo>
                  <a:pt x="3170514" y="5141419"/>
                  <a:pt x="2460770" y="5851163"/>
                  <a:pt x="1585257" y="5851163"/>
                </a:cubicBezTo>
                <a:cubicBezTo>
                  <a:pt x="709744" y="5851163"/>
                  <a:pt x="0" y="5141419"/>
                  <a:pt x="0" y="4265906"/>
                </a:cubicBezTo>
                <a:lnTo>
                  <a:pt x="0" y="1585257"/>
                </a:lnTo>
                <a:cubicBezTo>
                  <a:pt x="0" y="709744"/>
                  <a:pt x="709744" y="0"/>
                  <a:pt x="1585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ID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195860E-AA60-4C4F-D884-CC117BDCF3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914628B9-7C01-1452-D8CE-ECB29DC6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D899628-4DA7-25A7-1F85-ADC04676808A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E1D9894-F3C9-8004-3C00-E690AD46B011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F63C97D-000E-1432-820F-6B096C818794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027B76B-302B-D823-7F81-AFD0D4A04B93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C8913C7-6BE9-878E-32CA-98CD24F6A368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6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BC67C3A-F71F-40B9-B235-3D356D22A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9815" y="3521678"/>
            <a:ext cx="4354585" cy="72538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Gracias</a:t>
            </a: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3FAE71CB-F360-4CD3-8923-F20CAB458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97" y="351509"/>
            <a:ext cx="1440160" cy="510057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5BAC8A18-603C-42FF-AFCF-6B19B1FFBB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521" y="3730644"/>
            <a:ext cx="395982" cy="307457"/>
          </a:xfrm>
          <a:prstGeom prst="rect">
            <a:avLst/>
          </a:prstGeom>
        </p:spPr>
      </p:pic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BDEBCACE-D40D-4300-8F65-BF2E319503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4490" y="1318473"/>
            <a:ext cx="5512422" cy="4808157"/>
          </a:xfrm>
          <a:custGeom>
            <a:avLst/>
            <a:gdLst>
              <a:gd name="connsiteX0" fmla="*/ 309739 w 3629891"/>
              <a:gd name="connsiteY0" fmla="*/ 0 h 4292013"/>
              <a:gd name="connsiteX1" fmla="*/ 3320152 w 3629891"/>
              <a:gd name="connsiteY1" fmla="*/ 0 h 4292013"/>
              <a:gd name="connsiteX2" fmla="*/ 3629891 w 3629891"/>
              <a:gd name="connsiteY2" fmla="*/ 309739 h 4292013"/>
              <a:gd name="connsiteX3" fmla="*/ 3629891 w 3629891"/>
              <a:gd name="connsiteY3" fmla="*/ 3982274 h 4292013"/>
              <a:gd name="connsiteX4" fmla="*/ 3320152 w 3629891"/>
              <a:gd name="connsiteY4" fmla="*/ 4292013 h 4292013"/>
              <a:gd name="connsiteX5" fmla="*/ 309739 w 3629891"/>
              <a:gd name="connsiteY5" fmla="*/ 4292013 h 4292013"/>
              <a:gd name="connsiteX6" fmla="*/ 0 w 3629891"/>
              <a:gd name="connsiteY6" fmla="*/ 3982274 h 4292013"/>
              <a:gd name="connsiteX7" fmla="*/ 0 w 3629891"/>
              <a:gd name="connsiteY7" fmla="*/ 309739 h 4292013"/>
              <a:gd name="connsiteX8" fmla="*/ 309739 w 3629891"/>
              <a:gd name="connsiteY8" fmla="*/ 0 h 42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9891" h="4292013">
                <a:moveTo>
                  <a:pt x="309739" y="0"/>
                </a:moveTo>
                <a:lnTo>
                  <a:pt x="3320152" y="0"/>
                </a:lnTo>
                <a:cubicBezTo>
                  <a:pt x="3491216" y="0"/>
                  <a:pt x="3629891" y="138675"/>
                  <a:pt x="3629891" y="309739"/>
                </a:cubicBezTo>
                <a:lnTo>
                  <a:pt x="3629891" y="3982274"/>
                </a:lnTo>
                <a:cubicBezTo>
                  <a:pt x="3629891" y="4153338"/>
                  <a:pt x="3491216" y="4292013"/>
                  <a:pt x="3320152" y="4292013"/>
                </a:cubicBezTo>
                <a:lnTo>
                  <a:pt x="309739" y="4292013"/>
                </a:lnTo>
                <a:cubicBezTo>
                  <a:pt x="138675" y="4292013"/>
                  <a:pt x="0" y="4153338"/>
                  <a:pt x="0" y="3982274"/>
                </a:cubicBezTo>
                <a:lnTo>
                  <a:pt x="0" y="309739"/>
                </a:lnTo>
                <a:cubicBezTo>
                  <a:pt x="0" y="138675"/>
                  <a:pt x="138675" y="0"/>
                  <a:pt x="3097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ID" noProof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F146169-4387-7332-808D-D095A5A598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7953" y="256710"/>
            <a:ext cx="2965310" cy="8230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F9FFBF-5C31-EA8A-3467-8E7A8486D6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96191" y="6286242"/>
            <a:ext cx="2065587" cy="2081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0B9BC3B-0664-5BE1-FB18-4578A82E7CA2}"/>
              </a:ext>
            </a:extLst>
          </p:cNvPr>
          <p:cNvSpPr txBox="1"/>
          <p:nvPr userDrawn="1"/>
        </p:nvSpPr>
        <p:spPr>
          <a:xfrm>
            <a:off x="6186875" y="6234000"/>
            <a:ext cx="2801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err="1">
                <a:solidFill>
                  <a:srgbClr val="5E4637"/>
                </a:solidFill>
                <a:latin typeface="+mj-lt"/>
              </a:rPr>
              <a:t>www.bancoagrario.gov.co</a:t>
            </a:r>
            <a:endParaRPr lang="es-CO" sz="1200" dirty="0">
              <a:solidFill>
                <a:srgbClr val="5E4637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E028019-A9DD-8A57-41B9-F3FC9A4AFF92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C40CEBB-4FB7-4C53-67FE-D9514A92B178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247517E-5512-D020-EAEE-85B5953B590B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0E08684E-3410-42E2-6631-52F5994DF15E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BF669A7-2ABF-9FAC-E3A8-3D447C66294F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70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FB9E1DCB-280A-4319-A74C-F078D7B2C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35" name="Marcador de número de diapositiva 4">
            <a:extLst>
              <a:ext uri="{FF2B5EF4-FFF2-40B4-BE49-F238E27FC236}">
                <a16:creationId xmlns:a16="http://schemas.microsoft.com/office/drawing/2014/main" id="{0FEC9E65-3733-3A8B-CA2A-2918825F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E9DBAB4-9AFA-CD16-5FD0-77C6E32B4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185" y="355032"/>
            <a:ext cx="3989250" cy="51137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6DB6CED-94F4-3821-14A7-F0F61F29F3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8947" y="1344329"/>
            <a:ext cx="4354585" cy="82734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 descriptivo</a:t>
            </a:r>
            <a:endParaRPr lang="en-US" dirty="0"/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D90C3166-C899-5549-D940-35B3BA1D7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3773" y="408698"/>
            <a:ext cx="4354585" cy="3651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CE9C7B1-0DE9-F2A8-4AC8-A1036E0E56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140" y="451301"/>
            <a:ext cx="395982" cy="307457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6D130E52-B251-A6DC-1F02-1C8D71AE4314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E6393CF-BEBE-8CBD-6DCD-0CEC75B8E392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B0C6EC7-43C5-9C25-7D25-4D6078865877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FEC86E9-4386-B5E2-1186-58B989CAB9B0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78B7955-C84E-0EE0-3263-7F7D1E40F0B4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80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8F44BAB8-CC4A-4271-82D7-0AD782B86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59" y="349289"/>
            <a:ext cx="3989250" cy="511370"/>
          </a:xfrm>
          <a:prstGeom prst="rect">
            <a:avLst/>
          </a:prstGeom>
        </p:spPr>
      </p:pic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9BC3F99D-5DAF-472D-AC44-6E28D4DEA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248" y="402955"/>
            <a:ext cx="4354585" cy="3651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B5B46C2-97F0-4A0E-99A5-5C24A6254B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634" y="451244"/>
            <a:ext cx="395982" cy="30745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21549F3-B811-49DA-B651-A4EAEF8A6E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965201" y="460971"/>
            <a:ext cx="395982" cy="30745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B301DC0A-CDD2-AD32-CD3F-828D1A1C2109}"/>
              </a:ext>
            </a:extLst>
          </p:cNvPr>
          <p:cNvSpPr/>
          <p:nvPr userDrawn="1"/>
        </p:nvSpPr>
        <p:spPr>
          <a:xfrm>
            <a:off x="-148018" y="2599710"/>
            <a:ext cx="12530870" cy="474867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C57A527-D026-E10D-6D3B-ED14F3C1951C}"/>
              </a:ext>
            </a:extLst>
          </p:cNvPr>
          <p:cNvSpPr/>
          <p:nvPr userDrawn="1"/>
        </p:nvSpPr>
        <p:spPr>
          <a:xfrm>
            <a:off x="-31154" y="2549318"/>
            <a:ext cx="12232803" cy="60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839C1FF7-ADB1-58E8-8044-2A97EBDB08DD}"/>
              </a:ext>
            </a:extLst>
          </p:cNvPr>
          <p:cNvSpPr/>
          <p:nvPr userDrawn="1"/>
        </p:nvSpPr>
        <p:spPr>
          <a:xfrm>
            <a:off x="1125410" y="2507851"/>
            <a:ext cx="1907488" cy="601273"/>
          </a:xfrm>
          <a:prstGeom prst="rect">
            <a:avLst/>
          </a:prstGeom>
          <a:solidFill>
            <a:srgbClr val="418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1E59FB5-488D-70BE-C9D6-1358691A7A42}"/>
              </a:ext>
            </a:extLst>
          </p:cNvPr>
          <p:cNvSpPr/>
          <p:nvPr userDrawn="1"/>
        </p:nvSpPr>
        <p:spPr>
          <a:xfrm>
            <a:off x="3795828" y="2528585"/>
            <a:ext cx="1907488" cy="6012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F0489DE-A8A6-0092-9A95-A100A10BDB1E}"/>
              </a:ext>
            </a:extLst>
          </p:cNvPr>
          <p:cNvSpPr/>
          <p:nvPr userDrawn="1"/>
        </p:nvSpPr>
        <p:spPr>
          <a:xfrm>
            <a:off x="6446740" y="2530688"/>
            <a:ext cx="1907488" cy="6012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2991DB6-1605-56EB-D200-4C38A002B679}"/>
              </a:ext>
            </a:extLst>
          </p:cNvPr>
          <p:cNvSpPr/>
          <p:nvPr userDrawn="1"/>
        </p:nvSpPr>
        <p:spPr>
          <a:xfrm>
            <a:off x="9115486" y="2507851"/>
            <a:ext cx="1907488" cy="6012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E522DFF-D2A6-E025-860A-7114C1B7C0DF}"/>
              </a:ext>
            </a:extLst>
          </p:cNvPr>
          <p:cNvSpPr/>
          <p:nvPr userDrawn="1"/>
        </p:nvSpPr>
        <p:spPr>
          <a:xfrm>
            <a:off x="1584741" y="1425634"/>
            <a:ext cx="949469" cy="949469"/>
          </a:xfrm>
          <a:prstGeom prst="ellipse">
            <a:avLst/>
          </a:prstGeom>
          <a:solidFill>
            <a:srgbClr val="418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BFC02A6-F99C-9388-60F8-6E0882812F06}"/>
              </a:ext>
            </a:extLst>
          </p:cNvPr>
          <p:cNvSpPr/>
          <p:nvPr userDrawn="1"/>
        </p:nvSpPr>
        <p:spPr>
          <a:xfrm>
            <a:off x="4236377" y="1405898"/>
            <a:ext cx="949469" cy="949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276D496-F5AD-8428-144F-EAF1FB68F8EA}"/>
              </a:ext>
            </a:extLst>
          </p:cNvPr>
          <p:cNvSpPr/>
          <p:nvPr userDrawn="1"/>
        </p:nvSpPr>
        <p:spPr>
          <a:xfrm>
            <a:off x="6877496" y="1407533"/>
            <a:ext cx="949469" cy="94946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2A43E6B-A9D3-E1C9-3621-921D98A97B82}"/>
              </a:ext>
            </a:extLst>
          </p:cNvPr>
          <p:cNvSpPr/>
          <p:nvPr userDrawn="1"/>
        </p:nvSpPr>
        <p:spPr>
          <a:xfrm>
            <a:off x="9556004" y="1389774"/>
            <a:ext cx="949469" cy="949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60A1575-2CCE-7758-3F41-DD6EB45DEBDB}"/>
              </a:ext>
            </a:extLst>
          </p:cNvPr>
          <p:cNvSpPr/>
          <p:nvPr userDrawn="1"/>
        </p:nvSpPr>
        <p:spPr>
          <a:xfrm>
            <a:off x="1643536" y="1480144"/>
            <a:ext cx="831878" cy="8318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947CB51-1E86-0627-40DB-D08B7112960B}"/>
              </a:ext>
            </a:extLst>
          </p:cNvPr>
          <p:cNvSpPr/>
          <p:nvPr userDrawn="1"/>
        </p:nvSpPr>
        <p:spPr>
          <a:xfrm>
            <a:off x="4295172" y="1464692"/>
            <a:ext cx="831878" cy="8318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F08A1B8B-D2B6-DF50-BA54-D70B9A06AE09}"/>
              </a:ext>
            </a:extLst>
          </p:cNvPr>
          <p:cNvSpPr/>
          <p:nvPr userDrawn="1"/>
        </p:nvSpPr>
        <p:spPr>
          <a:xfrm>
            <a:off x="6938768" y="1464692"/>
            <a:ext cx="831878" cy="8318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B433BAA-634F-19E2-D6AB-7B7DA87CFE07}"/>
              </a:ext>
            </a:extLst>
          </p:cNvPr>
          <p:cNvSpPr/>
          <p:nvPr userDrawn="1"/>
        </p:nvSpPr>
        <p:spPr>
          <a:xfrm>
            <a:off x="9614799" y="1451740"/>
            <a:ext cx="831878" cy="8318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Picture Placeholder 19">
            <a:extLst>
              <a:ext uri="{FF2B5EF4-FFF2-40B4-BE49-F238E27FC236}">
                <a16:creationId xmlns:a16="http://schemas.microsoft.com/office/drawing/2014/main" id="{E7CE2E65-386D-A294-522C-278A57929E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67463" y="1587953"/>
            <a:ext cx="611646" cy="61164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 b="1">
                <a:solidFill>
                  <a:srgbClr val="654534"/>
                </a:solidFill>
              </a:defRPr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57" name="Picture Placeholder 19">
            <a:extLst>
              <a:ext uri="{FF2B5EF4-FFF2-40B4-BE49-F238E27FC236}">
                <a16:creationId xmlns:a16="http://schemas.microsoft.com/office/drawing/2014/main" id="{31113658-F306-8FA4-57C7-0635603878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17625" y="1591533"/>
            <a:ext cx="611646" cy="61164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 b="1">
                <a:solidFill>
                  <a:srgbClr val="654534"/>
                </a:solidFill>
              </a:defRPr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58" name="Picture Placeholder 19">
            <a:extLst>
              <a:ext uri="{FF2B5EF4-FFF2-40B4-BE49-F238E27FC236}">
                <a16:creationId xmlns:a16="http://schemas.microsoft.com/office/drawing/2014/main" id="{24AE66C8-2036-EC9B-5F76-ADA8183A49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54523" y="1572938"/>
            <a:ext cx="611646" cy="61164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 b="1">
                <a:solidFill>
                  <a:srgbClr val="654534"/>
                </a:solidFill>
              </a:defRPr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59" name="Picture Placeholder 19">
            <a:extLst>
              <a:ext uri="{FF2B5EF4-FFF2-40B4-BE49-F238E27FC236}">
                <a16:creationId xmlns:a16="http://schemas.microsoft.com/office/drawing/2014/main" id="{EE850DCB-2A44-9E8B-BA49-03F995BD0B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14925" y="1576518"/>
            <a:ext cx="611646" cy="61164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 b="1">
                <a:solidFill>
                  <a:srgbClr val="654534"/>
                </a:solidFill>
              </a:defRPr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pic>
        <p:nvPicPr>
          <p:cNvPr id="60" name="Gráfico 59">
            <a:extLst>
              <a:ext uri="{FF2B5EF4-FFF2-40B4-BE49-F238E27FC236}">
                <a16:creationId xmlns:a16="http://schemas.microsoft.com/office/drawing/2014/main" id="{0CBD13E9-24E2-58F3-2B31-0CDD36E43A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72" name="Marcador de texto 8">
            <a:extLst>
              <a:ext uri="{FF2B5EF4-FFF2-40B4-BE49-F238E27FC236}">
                <a16:creationId xmlns:a16="http://schemas.microsoft.com/office/drawing/2014/main" id="{4875ED2A-8051-9B8F-6D7B-54F18F1E6D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1213" y="3300434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3" name="Marcador de texto 8">
            <a:extLst>
              <a:ext uri="{FF2B5EF4-FFF2-40B4-BE49-F238E27FC236}">
                <a16:creationId xmlns:a16="http://schemas.microsoft.com/office/drawing/2014/main" id="{8E93F16E-5673-C38F-1CEE-40FAB4959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233" y="3307343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4" name="Marcador de texto 8">
            <a:extLst>
              <a:ext uri="{FF2B5EF4-FFF2-40B4-BE49-F238E27FC236}">
                <a16:creationId xmlns:a16="http://schemas.microsoft.com/office/drawing/2014/main" id="{45A1DAF9-67C1-87AF-134E-0A1F14272F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9318" y="3319692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5" name="Marcador de texto 8">
            <a:extLst>
              <a:ext uri="{FF2B5EF4-FFF2-40B4-BE49-F238E27FC236}">
                <a16:creationId xmlns:a16="http://schemas.microsoft.com/office/drawing/2014/main" id="{D670CB3E-927E-3329-BE88-001263E2E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9790" y="3329138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6" name="Marcador de texto 8">
            <a:extLst>
              <a:ext uri="{FF2B5EF4-FFF2-40B4-BE49-F238E27FC236}">
                <a16:creationId xmlns:a16="http://schemas.microsoft.com/office/drawing/2014/main" id="{6833C87D-AE8E-8A08-2704-DCAA28E0C5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5714" y="2642256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1</a:t>
            </a:r>
          </a:p>
        </p:txBody>
      </p:sp>
      <p:sp>
        <p:nvSpPr>
          <p:cNvPr id="77" name="Marcador de texto 8">
            <a:extLst>
              <a:ext uri="{FF2B5EF4-FFF2-40B4-BE49-F238E27FC236}">
                <a16:creationId xmlns:a16="http://schemas.microsoft.com/office/drawing/2014/main" id="{5532912A-65FC-158F-394E-2EE220CB41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60811" y="2646689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2</a:t>
            </a:r>
          </a:p>
        </p:txBody>
      </p:sp>
      <p:sp>
        <p:nvSpPr>
          <p:cNvPr id="78" name="Marcador de texto 8">
            <a:extLst>
              <a:ext uri="{FF2B5EF4-FFF2-40B4-BE49-F238E27FC236}">
                <a16:creationId xmlns:a16="http://schemas.microsoft.com/office/drawing/2014/main" id="{B13EABF5-7F7E-4975-2CD2-44D431B4D4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60181" y="2648150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3</a:t>
            </a:r>
          </a:p>
        </p:txBody>
      </p:sp>
      <p:sp>
        <p:nvSpPr>
          <p:cNvPr id="79" name="Marcador de texto 8">
            <a:extLst>
              <a:ext uri="{FF2B5EF4-FFF2-40B4-BE49-F238E27FC236}">
                <a16:creationId xmlns:a16="http://schemas.microsoft.com/office/drawing/2014/main" id="{55D6F919-23DB-5924-9F1E-E6F7FAA068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6052" y="2639588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4</a:t>
            </a:r>
          </a:p>
        </p:txBody>
      </p:sp>
      <p:sp>
        <p:nvSpPr>
          <p:cNvPr id="21" name="Marcador de número de diapositiva 4">
            <a:extLst>
              <a:ext uri="{FF2B5EF4-FFF2-40B4-BE49-F238E27FC236}">
                <a16:creationId xmlns:a16="http://schemas.microsoft.com/office/drawing/2014/main" id="{65506B67-D97F-68C5-EBEA-6D965871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BA6D613-0DAB-07F7-E465-FBFDDA9CFFDC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FAE1E20-1307-E9BB-3DBE-6D9BC9F6CAE7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63EDB8E-74E1-8F0A-E9E4-7EA562092252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EC639E3-9AA6-9124-F56C-571B015B7535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8CFD420-3624-FAC2-D304-07E4A233AC48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 derecha 8">
            <a:extLst>
              <a:ext uri="{FF2B5EF4-FFF2-40B4-BE49-F238E27FC236}">
                <a16:creationId xmlns:a16="http://schemas.microsoft.com/office/drawing/2014/main" id="{D470602D-7B1D-39D6-9E5E-2E8ABE4B4CF3}"/>
              </a:ext>
            </a:extLst>
          </p:cNvPr>
          <p:cNvSpPr/>
          <p:nvPr userDrawn="1"/>
        </p:nvSpPr>
        <p:spPr>
          <a:xfrm>
            <a:off x="8340933" y="1397996"/>
            <a:ext cx="3429000" cy="1273878"/>
          </a:xfrm>
          <a:prstGeom prst="rightArrow">
            <a:avLst>
              <a:gd name="adj1" fmla="val 50000"/>
              <a:gd name="adj2" fmla="val 3600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0D704E7D-72A9-94FD-97B8-1E3B1DC8E71E}"/>
              </a:ext>
            </a:extLst>
          </p:cNvPr>
          <p:cNvSpPr/>
          <p:nvPr userDrawn="1"/>
        </p:nvSpPr>
        <p:spPr>
          <a:xfrm>
            <a:off x="5665131" y="1397996"/>
            <a:ext cx="3429000" cy="1273878"/>
          </a:xfrm>
          <a:prstGeom prst="rightArrow">
            <a:avLst>
              <a:gd name="adj1" fmla="val 50000"/>
              <a:gd name="adj2" fmla="val 36009"/>
            </a:avLst>
          </a:prstGeom>
          <a:solidFill>
            <a:srgbClr val="418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erecha 11">
            <a:extLst>
              <a:ext uri="{FF2B5EF4-FFF2-40B4-BE49-F238E27FC236}">
                <a16:creationId xmlns:a16="http://schemas.microsoft.com/office/drawing/2014/main" id="{0E885F70-61E9-0963-09E0-A6AD148F2FC7}"/>
              </a:ext>
            </a:extLst>
          </p:cNvPr>
          <p:cNvSpPr/>
          <p:nvPr userDrawn="1"/>
        </p:nvSpPr>
        <p:spPr>
          <a:xfrm>
            <a:off x="3057071" y="1398002"/>
            <a:ext cx="3429000" cy="1273878"/>
          </a:xfrm>
          <a:prstGeom prst="rightArrow">
            <a:avLst>
              <a:gd name="adj1" fmla="val 50000"/>
              <a:gd name="adj2" fmla="val 3600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derecha 16">
            <a:extLst>
              <a:ext uri="{FF2B5EF4-FFF2-40B4-BE49-F238E27FC236}">
                <a16:creationId xmlns:a16="http://schemas.microsoft.com/office/drawing/2014/main" id="{B03682EA-338D-E3B6-3D6A-04F8E6AA2933}"/>
              </a:ext>
            </a:extLst>
          </p:cNvPr>
          <p:cNvSpPr/>
          <p:nvPr userDrawn="1"/>
        </p:nvSpPr>
        <p:spPr>
          <a:xfrm>
            <a:off x="449012" y="1398008"/>
            <a:ext cx="3429000" cy="1273878"/>
          </a:xfrm>
          <a:prstGeom prst="rightArrow">
            <a:avLst>
              <a:gd name="adj1" fmla="val 50000"/>
              <a:gd name="adj2" fmla="val 360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6B82B59-845A-460B-AF62-AD8C07E92B9A}"/>
              </a:ext>
            </a:extLst>
          </p:cNvPr>
          <p:cNvSpPr/>
          <p:nvPr userDrawn="1"/>
        </p:nvSpPr>
        <p:spPr>
          <a:xfrm>
            <a:off x="819058" y="2820492"/>
            <a:ext cx="2042522" cy="30278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" panose="02040604050505020304" pitchFamily="18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888BD19-D05E-4C27-92AA-7A0BC52D8147}"/>
              </a:ext>
            </a:extLst>
          </p:cNvPr>
          <p:cNvSpPr/>
          <p:nvPr userDrawn="1"/>
        </p:nvSpPr>
        <p:spPr>
          <a:xfrm>
            <a:off x="3604597" y="2820492"/>
            <a:ext cx="2042522" cy="30278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7C7321B-8168-48F6-B208-4903AEE8036D}"/>
              </a:ext>
            </a:extLst>
          </p:cNvPr>
          <p:cNvSpPr/>
          <p:nvPr userDrawn="1"/>
        </p:nvSpPr>
        <p:spPr>
          <a:xfrm>
            <a:off x="6360038" y="2838082"/>
            <a:ext cx="2042522" cy="30278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" panose="02040604050505020304" pitchFamily="18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54FA288D-979A-46D9-8F82-478A0B334280}"/>
              </a:ext>
            </a:extLst>
          </p:cNvPr>
          <p:cNvSpPr/>
          <p:nvPr userDrawn="1"/>
        </p:nvSpPr>
        <p:spPr>
          <a:xfrm>
            <a:off x="8983615" y="2838082"/>
            <a:ext cx="2042522" cy="30278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Century" panose="02040604050505020304" pitchFamily="18" charset="0"/>
            </a:endParaRPr>
          </a:p>
        </p:txBody>
      </p:sp>
      <p:sp>
        <p:nvSpPr>
          <p:cNvPr id="53" name="Marcador de texto 8">
            <a:extLst>
              <a:ext uri="{FF2B5EF4-FFF2-40B4-BE49-F238E27FC236}">
                <a16:creationId xmlns:a16="http://schemas.microsoft.com/office/drawing/2014/main" id="{7CB5DBAB-4ED4-4C56-9959-8A15D58CD9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058" y="2984553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54" name="Marcador de texto 8">
            <a:extLst>
              <a:ext uri="{FF2B5EF4-FFF2-40B4-BE49-F238E27FC236}">
                <a16:creationId xmlns:a16="http://schemas.microsoft.com/office/drawing/2014/main" id="{A983EBB9-05B1-4F3F-9EF0-CAE204525D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8453" y="2991462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55" name="Marcador de texto 8">
            <a:extLst>
              <a:ext uri="{FF2B5EF4-FFF2-40B4-BE49-F238E27FC236}">
                <a16:creationId xmlns:a16="http://schemas.microsoft.com/office/drawing/2014/main" id="{08F0D330-3933-4592-BC96-30AC8F52CF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038" y="3003811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56" name="Marcador de texto 8">
            <a:extLst>
              <a:ext uri="{FF2B5EF4-FFF2-40B4-BE49-F238E27FC236}">
                <a16:creationId xmlns:a16="http://schemas.microsoft.com/office/drawing/2014/main" id="{3A07E8F1-535F-41F3-947C-A8B41D1C83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9493" y="3013257"/>
            <a:ext cx="2042522" cy="26696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61" name="Marcador de texto 8">
            <a:extLst>
              <a:ext uri="{FF2B5EF4-FFF2-40B4-BE49-F238E27FC236}">
                <a16:creationId xmlns:a16="http://schemas.microsoft.com/office/drawing/2014/main" id="{7839F38A-7272-3C2F-93B2-82081E4986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6315" y="1885014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1</a:t>
            </a:r>
          </a:p>
        </p:txBody>
      </p:sp>
      <p:sp>
        <p:nvSpPr>
          <p:cNvPr id="62" name="Marcador de texto 8">
            <a:extLst>
              <a:ext uri="{FF2B5EF4-FFF2-40B4-BE49-F238E27FC236}">
                <a16:creationId xmlns:a16="http://schemas.microsoft.com/office/drawing/2014/main" id="{4E295860-18D8-2EB4-2864-80D7498BAF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75970" y="1889447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2</a:t>
            </a:r>
          </a:p>
        </p:txBody>
      </p:sp>
      <p:sp>
        <p:nvSpPr>
          <p:cNvPr id="63" name="Marcador de texto 8">
            <a:extLst>
              <a:ext uri="{FF2B5EF4-FFF2-40B4-BE49-F238E27FC236}">
                <a16:creationId xmlns:a16="http://schemas.microsoft.com/office/drawing/2014/main" id="{34956685-9F85-FFAD-332C-B47CED693C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46768" y="1890908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3</a:t>
            </a:r>
          </a:p>
        </p:txBody>
      </p:sp>
      <p:sp>
        <p:nvSpPr>
          <p:cNvPr id="64" name="Marcador de texto 8">
            <a:extLst>
              <a:ext uri="{FF2B5EF4-FFF2-40B4-BE49-F238E27FC236}">
                <a16:creationId xmlns:a16="http://schemas.microsoft.com/office/drawing/2014/main" id="{B2FEEC3C-937E-6022-560E-7F919A85D3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85898" y="1882346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4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A001D4B2-3252-5C64-8F53-3427338CC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185" y="355032"/>
            <a:ext cx="3989250" cy="511370"/>
          </a:xfrm>
          <a:prstGeom prst="rect">
            <a:avLst/>
          </a:prstGeom>
        </p:spPr>
      </p:pic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D1B2B63C-8B92-EAEA-AD80-F447BC98A1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3773" y="408698"/>
            <a:ext cx="4354585" cy="3651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553745E0-1DFF-0794-689B-3C8C66BD47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140" y="451301"/>
            <a:ext cx="395982" cy="307457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D86DD0C4-CF0A-C554-8516-03D9DD9C8C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31" name="Marcador de número de diapositiva 4">
            <a:extLst>
              <a:ext uri="{FF2B5EF4-FFF2-40B4-BE49-F238E27FC236}">
                <a16:creationId xmlns:a16="http://schemas.microsoft.com/office/drawing/2014/main" id="{C247CB43-A5DE-F7CC-A552-E0FA6B81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4E329D3-EA1F-D969-F3C4-24BACFEFEFCF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1DDFCC8-2297-7B34-BB2F-BEC764178515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7AA9E1B-26CB-F6B0-05D9-2B2A87D73218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37BC1E1-B683-AB54-862B-EA25DBF43050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F1D088-F2ED-06EE-B537-443A9BC774B3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1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4E457DBC-143E-4FB9-AC68-488F66E9A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9507" y="1330045"/>
            <a:ext cx="9714787" cy="7688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 descriptivo</a:t>
            </a:r>
            <a:endParaRPr lang="en-US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9BC3F99D-5DAF-472D-AC44-6E28D4DEA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0523" y="622088"/>
            <a:ext cx="5143772" cy="365125"/>
          </a:xfrm>
        </p:spPr>
        <p:txBody>
          <a:bodyPr>
            <a:noAutofit/>
          </a:bodyPr>
          <a:lstStyle>
            <a:lvl1pPr marL="0" indent="0" algn="r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1549F3-B811-49DA-B651-A4EAEF8A6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494758" y="680104"/>
            <a:ext cx="395982" cy="30745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54F9AE8-6234-47A6-B287-569AE26A4A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260" y="293281"/>
            <a:ext cx="1842357" cy="51137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F990ECC9-F3E8-E1EF-9923-14052BACFAF4}"/>
              </a:ext>
            </a:extLst>
          </p:cNvPr>
          <p:cNvSpPr/>
          <p:nvPr userDrawn="1"/>
        </p:nvSpPr>
        <p:spPr>
          <a:xfrm>
            <a:off x="4182142" y="2327854"/>
            <a:ext cx="3907820" cy="39078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E4B9CBD-D35A-7AA1-AEE4-08EA2C473BD8}"/>
              </a:ext>
            </a:extLst>
          </p:cNvPr>
          <p:cNvSpPr/>
          <p:nvPr userDrawn="1"/>
        </p:nvSpPr>
        <p:spPr>
          <a:xfrm>
            <a:off x="4424129" y="2582894"/>
            <a:ext cx="3423839" cy="342383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2A0AB1D-2E20-2763-44E6-F7669F3D1835}"/>
              </a:ext>
            </a:extLst>
          </p:cNvPr>
          <p:cNvSpPr/>
          <p:nvPr userDrawn="1"/>
        </p:nvSpPr>
        <p:spPr>
          <a:xfrm>
            <a:off x="8356106" y="3434316"/>
            <a:ext cx="2256204" cy="225620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D8F6319-C6F7-B078-F160-C6698E427EE5}"/>
              </a:ext>
            </a:extLst>
          </p:cNvPr>
          <p:cNvSpPr/>
          <p:nvPr userDrawn="1"/>
        </p:nvSpPr>
        <p:spPr>
          <a:xfrm>
            <a:off x="8495819" y="3581565"/>
            <a:ext cx="1976775" cy="1976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3175BAC-FA5B-CDD8-CA5C-9A86171B5348}"/>
              </a:ext>
            </a:extLst>
          </p:cNvPr>
          <p:cNvSpPr/>
          <p:nvPr userDrawn="1"/>
        </p:nvSpPr>
        <p:spPr>
          <a:xfrm>
            <a:off x="1659794" y="3434316"/>
            <a:ext cx="2256204" cy="2256204"/>
          </a:xfrm>
          <a:prstGeom prst="ellipse">
            <a:avLst/>
          </a:prstGeom>
          <a:solidFill>
            <a:srgbClr val="418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7E4ACAF-E93D-D13C-7E49-17355D2D4D20}"/>
              </a:ext>
            </a:extLst>
          </p:cNvPr>
          <p:cNvSpPr/>
          <p:nvPr userDrawn="1"/>
        </p:nvSpPr>
        <p:spPr>
          <a:xfrm>
            <a:off x="1799507" y="3581565"/>
            <a:ext cx="1976775" cy="1976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F593D5F-7A72-0199-8878-E14659DB0A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77106" y="3751630"/>
            <a:ext cx="1621576" cy="162157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7F97332F-9AF0-E7F9-AC3C-777A414F3C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73418" y="3770170"/>
            <a:ext cx="1621576" cy="162157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9E51C65D-18D4-AC2A-4891-9D250BE176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51798" y="2818614"/>
            <a:ext cx="2966228" cy="2966228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23" name="Marcador de número de diapositiva 4">
            <a:extLst>
              <a:ext uri="{FF2B5EF4-FFF2-40B4-BE49-F238E27FC236}">
                <a16:creationId xmlns:a16="http://schemas.microsoft.com/office/drawing/2014/main" id="{1FC40500-7D8E-BD2C-7B3B-FDA551E7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26FED4-F6C4-4EC4-04C7-EEA93B047490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5AE5407-6082-5C5E-07E8-39F7931376CA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8104718-8A2E-31C6-5418-84FEDF4584EA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8E503906-B26E-B88D-DBB6-03A5B09DEF5F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5046489-E6A5-8572-CF1B-94DE430926F9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8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809EA358-844E-7CEF-644C-6292B137DD1A}"/>
              </a:ext>
            </a:extLst>
          </p:cNvPr>
          <p:cNvSpPr/>
          <p:nvPr userDrawn="1"/>
        </p:nvSpPr>
        <p:spPr>
          <a:xfrm>
            <a:off x="3573778" y="1782363"/>
            <a:ext cx="1889351" cy="768838"/>
          </a:xfrm>
          <a:prstGeom prst="rect">
            <a:avLst/>
          </a:prstGeom>
          <a:solidFill>
            <a:srgbClr val="418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A066402-A618-05CB-96F9-C7876AD55FE3}"/>
              </a:ext>
            </a:extLst>
          </p:cNvPr>
          <p:cNvSpPr/>
          <p:nvPr userDrawn="1"/>
        </p:nvSpPr>
        <p:spPr>
          <a:xfrm>
            <a:off x="5567654" y="1783465"/>
            <a:ext cx="1889351" cy="7688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5401B44-94DB-DAB1-7772-04FA4C88ACAB}"/>
              </a:ext>
            </a:extLst>
          </p:cNvPr>
          <p:cNvSpPr/>
          <p:nvPr userDrawn="1"/>
        </p:nvSpPr>
        <p:spPr>
          <a:xfrm>
            <a:off x="7577237" y="1783465"/>
            <a:ext cx="1889351" cy="768838"/>
          </a:xfrm>
          <a:prstGeom prst="rect">
            <a:avLst/>
          </a:prstGeom>
          <a:solidFill>
            <a:srgbClr val="418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C1C8C21-4A25-C25D-BD79-4DEF62B14D42}"/>
              </a:ext>
            </a:extLst>
          </p:cNvPr>
          <p:cNvSpPr/>
          <p:nvPr userDrawn="1"/>
        </p:nvSpPr>
        <p:spPr>
          <a:xfrm>
            <a:off x="9567282" y="1783465"/>
            <a:ext cx="1889351" cy="7688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13FDC0E-2065-94D8-FC5E-578ACBFB1FC0}"/>
              </a:ext>
            </a:extLst>
          </p:cNvPr>
          <p:cNvSpPr/>
          <p:nvPr userDrawn="1"/>
        </p:nvSpPr>
        <p:spPr>
          <a:xfrm>
            <a:off x="3573778" y="2660091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AC3708F-2B78-F513-0B65-7C61584419F3}"/>
              </a:ext>
            </a:extLst>
          </p:cNvPr>
          <p:cNvSpPr/>
          <p:nvPr userDrawn="1"/>
        </p:nvSpPr>
        <p:spPr>
          <a:xfrm>
            <a:off x="5567654" y="2661193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94959B1-66A7-9F4B-45E9-7703CE5E3E14}"/>
              </a:ext>
            </a:extLst>
          </p:cNvPr>
          <p:cNvSpPr/>
          <p:nvPr userDrawn="1"/>
        </p:nvSpPr>
        <p:spPr>
          <a:xfrm>
            <a:off x="7577237" y="2661193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E973874-A723-108B-D896-DE4DEEEBEE5A}"/>
              </a:ext>
            </a:extLst>
          </p:cNvPr>
          <p:cNvSpPr/>
          <p:nvPr userDrawn="1"/>
        </p:nvSpPr>
        <p:spPr>
          <a:xfrm>
            <a:off x="9567282" y="2661193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3A6460A-3AD4-ED26-E548-2D40AA24F895}"/>
              </a:ext>
            </a:extLst>
          </p:cNvPr>
          <p:cNvSpPr/>
          <p:nvPr userDrawn="1"/>
        </p:nvSpPr>
        <p:spPr>
          <a:xfrm>
            <a:off x="3573778" y="3537819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EC1C7F5-09CF-5D61-F790-9E681C6108A9}"/>
              </a:ext>
            </a:extLst>
          </p:cNvPr>
          <p:cNvSpPr/>
          <p:nvPr userDrawn="1"/>
        </p:nvSpPr>
        <p:spPr>
          <a:xfrm>
            <a:off x="5567654" y="3538921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6B73717-A68E-3B0A-EC1B-F5FF1F8D63C0}"/>
              </a:ext>
            </a:extLst>
          </p:cNvPr>
          <p:cNvSpPr/>
          <p:nvPr userDrawn="1"/>
        </p:nvSpPr>
        <p:spPr>
          <a:xfrm>
            <a:off x="7577237" y="3538921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DEEE618-D71A-0DE7-141B-086FB4DC5229}"/>
              </a:ext>
            </a:extLst>
          </p:cNvPr>
          <p:cNvSpPr/>
          <p:nvPr userDrawn="1"/>
        </p:nvSpPr>
        <p:spPr>
          <a:xfrm>
            <a:off x="9567282" y="3538921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03385E4-B596-356D-C604-2C391FE59890}"/>
              </a:ext>
            </a:extLst>
          </p:cNvPr>
          <p:cNvSpPr/>
          <p:nvPr userDrawn="1"/>
        </p:nvSpPr>
        <p:spPr>
          <a:xfrm>
            <a:off x="3573778" y="4415547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9B9CB2F-2CCA-EEFC-870D-A6116F17CE05}"/>
              </a:ext>
            </a:extLst>
          </p:cNvPr>
          <p:cNvSpPr/>
          <p:nvPr userDrawn="1"/>
        </p:nvSpPr>
        <p:spPr>
          <a:xfrm>
            <a:off x="5567654" y="4416649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F832A0C-D4F2-62E6-8BCE-7BA1D4723CEF}"/>
              </a:ext>
            </a:extLst>
          </p:cNvPr>
          <p:cNvSpPr/>
          <p:nvPr userDrawn="1"/>
        </p:nvSpPr>
        <p:spPr>
          <a:xfrm>
            <a:off x="7577237" y="4416649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A996947-F52C-1D70-C610-13DCB126EEAA}"/>
              </a:ext>
            </a:extLst>
          </p:cNvPr>
          <p:cNvSpPr/>
          <p:nvPr userDrawn="1"/>
        </p:nvSpPr>
        <p:spPr>
          <a:xfrm>
            <a:off x="9567282" y="4416649"/>
            <a:ext cx="1889351" cy="768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C2D910F-A379-9F21-40F6-71B35E0558CD}"/>
              </a:ext>
            </a:extLst>
          </p:cNvPr>
          <p:cNvSpPr/>
          <p:nvPr userDrawn="1"/>
        </p:nvSpPr>
        <p:spPr>
          <a:xfrm>
            <a:off x="3573778" y="5293275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F0F0D26-9E0E-759D-108A-C792C1EE0987}"/>
              </a:ext>
            </a:extLst>
          </p:cNvPr>
          <p:cNvSpPr/>
          <p:nvPr userDrawn="1"/>
        </p:nvSpPr>
        <p:spPr>
          <a:xfrm>
            <a:off x="5567654" y="5294377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BFF9F83-7044-7BC8-37EA-1F66CB54E089}"/>
              </a:ext>
            </a:extLst>
          </p:cNvPr>
          <p:cNvSpPr/>
          <p:nvPr userDrawn="1"/>
        </p:nvSpPr>
        <p:spPr>
          <a:xfrm>
            <a:off x="7577237" y="5294377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8E131F5-544E-4689-8035-92BB613AC9B5}"/>
              </a:ext>
            </a:extLst>
          </p:cNvPr>
          <p:cNvSpPr/>
          <p:nvPr userDrawn="1"/>
        </p:nvSpPr>
        <p:spPr>
          <a:xfrm>
            <a:off x="9567282" y="5294377"/>
            <a:ext cx="1889351" cy="7688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EFF91A1-DDE7-A96E-D892-91B43F08C61B}"/>
              </a:ext>
            </a:extLst>
          </p:cNvPr>
          <p:cNvSpPr/>
          <p:nvPr userDrawn="1"/>
        </p:nvSpPr>
        <p:spPr>
          <a:xfrm>
            <a:off x="714008" y="2660091"/>
            <a:ext cx="2716750" cy="76883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42FAF7A-4BAD-8CBD-682E-1E3A2B9D76A1}"/>
              </a:ext>
            </a:extLst>
          </p:cNvPr>
          <p:cNvSpPr/>
          <p:nvPr userDrawn="1"/>
        </p:nvSpPr>
        <p:spPr>
          <a:xfrm>
            <a:off x="714008" y="3537819"/>
            <a:ext cx="2716750" cy="76883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8C8B0E3-0D8D-BC65-F1E3-C3136AE5F934}"/>
              </a:ext>
            </a:extLst>
          </p:cNvPr>
          <p:cNvSpPr/>
          <p:nvPr userDrawn="1"/>
        </p:nvSpPr>
        <p:spPr>
          <a:xfrm>
            <a:off x="714008" y="4415547"/>
            <a:ext cx="2716750" cy="76883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2F7D336-F609-2510-D7B2-27D5279D88F2}"/>
              </a:ext>
            </a:extLst>
          </p:cNvPr>
          <p:cNvSpPr/>
          <p:nvPr userDrawn="1"/>
        </p:nvSpPr>
        <p:spPr>
          <a:xfrm>
            <a:off x="714008" y="5293275"/>
            <a:ext cx="2716750" cy="768838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E457DBC-143E-4FB9-AC68-488F66E9A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8953" y="985934"/>
            <a:ext cx="8935063" cy="65894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9BC3F99D-5DAF-472D-AC44-6E28D4DEA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953" y="383905"/>
            <a:ext cx="4354585" cy="365125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1549F3-B811-49DA-B651-A4EAEF8A6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534" y="412738"/>
            <a:ext cx="395982" cy="3074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1783B7C2-75F4-4BC8-BEC1-40A5E3099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653277" y="6262157"/>
            <a:ext cx="395982" cy="307457"/>
          </a:xfrm>
          <a:prstGeom prst="rect">
            <a:avLst/>
          </a:prstGeom>
        </p:spPr>
      </p:pic>
      <p:pic>
        <p:nvPicPr>
          <p:cNvPr id="64" name="Gráfico 63">
            <a:extLst>
              <a:ext uri="{FF2B5EF4-FFF2-40B4-BE49-F238E27FC236}">
                <a16:creationId xmlns:a16="http://schemas.microsoft.com/office/drawing/2014/main" id="{B0EDB655-8DF0-BF30-CA53-D23BED0E7A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65" name="Marcador de número de diapositiva 4">
            <a:extLst>
              <a:ext uri="{FF2B5EF4-FFF2-40B4-BE49-F238E27FC236}">
                <a16:creationId xmlns:a16="http://schemas.microsoft.com/office/drawing/2014/main" id="{3DF76731-B4D2-EC98-62CC-B253DBDE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2" name="Marcador de texto 8">
            <a:extLst>
              <a:ext uri="{FF2B5EF4-FFF2-40B4-BE49-F238E27FC236}">
                <a16:creationId xmlns:a16="http://schemas.microsoft.com/office/drawing/2014/main" id="{054A8729-4460-7426-CABB-53BC56F0CA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694" y="2833707"/>
            <a:ext cx="2463146" cy="4830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3" name="Marcador de texto 8">
            <a:extLst>
              <a:ext uri="{FF2B5EF4-FFF2-40B4-BE49-F238E27FC236}">
                <a16:creationId xmlns:a16="http://schemas.microsoft.com/office/drawing/2014/main" id="{29EF31AE-F6B3-0301-C3EB-62C7F85A15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4620" y="2821105"/>
            <a:ext cx="1703355" cy="4956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4" name="Marcador de texto 8">
            <a:extLst>
              <a:ext uri="{FF2B5EF4-FFF2-40B4-BE49-F238E27FC236}">
                <a16:creationId xmlns:a16="http://schemas.microsoft.com/office/drawing/2014/main" id="{A6733184-D3B9-E08A-E271-2AF51D6366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44043" y="2841587"/>
            <a:ext cx="1729346" cy="47519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5" name="Marcador de texto 8">
            <a:extLst>
              <a:ext uri="{FF2B5EF4-FFF2-40B4-BE49-F238E27FC236}">
                <a16:creationId xmlns:a16="http://schemas.microsoft.com/office/drawing/2014/main" id="{B1233BB5-C545-B9BE-41CD-B55E42DE43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52152" y="2815569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76" name="Marcador de texto 8">
            <a:extLst>
              <a:ext uri="{FF2B5EF4-FFF2-40B4-BE49-F238E27FC236}">
                <a16:creationId xmlns:a16="http://schemas.microsoft.com/office/drawing/2014/main" id="{C7B118D5-8D6F-3EB2-A27E-D88EFFF77D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68428" y="2000514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1</a:t>
            </a:r>
          </a:p>
        </p:txBody>
      </p:sp>
      <p:sp>
        <p:nvSpPr>
          <p:cNvPr id="77" name="Marcador de texto 8">
            <a:extLst>
              <a:ext uri="{FF2B5EF4-FFF2-40B4-BE49-F238E27FC236}">
                <a16:creationId xmlns:a16="http://schemas.microsoft.com/office/drawing/2014/main" id="{3AAAA1A1-CD53-5EC0-8858-0A54A69A1E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61121" y="2000787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2</a:t>
            </a:r>
          </a:p>
        </p:txBody>
      </p:sp>
      <p:sp>
        <p:nvSpPr>
          <p:cNvPr id="78" name="Marcador de texto 8">
            <a:extLst>
              <a:ext uri="{FF2B5EF4-FFF2-40B4-BE49-F238E27FC236}">
                <a16:creationId xmlns:a16="http://schemas.microsoft.com/office/drawing/2014/main" id="{700CB973-BEAA-7855-5648-1414D332E6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3611" y="1988912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3</a:t>
            </a:r>
          </a:p>
        </p:txBody>
      </p:sp>
      <p:sp>
        <p:nvSpPr>
          <p:cNvPr id="79" name="Marcador de texto 8">
            <a:extLst>
              <a:ext uri="{FF2B5EF4-FFF2-40B4-BE49-F238E27FC236}">
                <a16:creationId xmlns:a16="http://schemas.microsoft.com/office/drawing/2014/main" id="{CAE37DBF-23A7-369D-A8D6-47B098CED1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48746" y="1988912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4</a:t>
            </a:r>
          </a:p>
        </p:txBody>
      </p:sp>
      <p:sp>
        <p:nvSpPr>
          <p:cNvPr id="80" name="Marcador de texto 8">
            <a:extLst>
              <a:ext uri="{FF2B5EF4-FFF2-40B4-BE49-F238E27FC236}">
                <a16:creationId xmlns:a16="http://schemas.microsoft.com/office/drawing/2014/main" id="{57328035-E06D-F377-D777-0CDB3249B4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54683" y="2810481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1" name="Marcador de texto 8">
            <a:extLst>
              <a:ext uri="{FF2B5EF4-FFF2-40B4-BE49-F238E27FC236}">
                <a16:creationId xmlns:a16="http://schemas.microsoft.com/office/drawing/2014/main" id="{64E43114-7B02-D702-367C-DFA215808A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8694" y="3672242"/>
            <a:ext cx="2463146" cy="4830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2" name="Marcador de texto 8">
            <a:extLst>
              <a:ext uri="{FF2B5EF4-FFF2-40B4-BE49-F238E27FC236}">
                <a16:creationId xmlns:a16="http://schemas.microsoft.com/office/drawing/2014/main" id="{CDC502A0-CCED-6EFC-10BE-F825C0B6B1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74620" y="3659640"/>
            <a:ext cx="1703355" cy="4956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3" name="Marcador de texto 8">
            <a:extLst>
              <a:ext uri="{FF2B5EF4-FFF2-40B4-BE49-F238E27FC236}">
                <a16:creationId xmlns:a16="http://schemas.microsoft.com/office/drawing/2014/main" id="{0296CF9C-7C92-F4B2-DBF1-4346053BD1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44043" y="3680122"/>
            <a:ext cx="1729346" cy="47519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4" name="Marcador de texto 8">
            <a:extLst>
              <a:ext uri="{FF2B5EF4-FFF2-40B4-BE49-F238E27FC236}">
                <a16:creationId xmlns:a16="http://schemas.microsoft.com/office/drawing/2014/main" id="{A23A7075-8AF3-2811-C078-E857B7B204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52152" y="3654104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5" name="Marcador de texto 8">
            <a:extLst>
              <a:ext uri="{FF2B5EF4-FFF2-40B4-BE49-F238E27FC236}">
                <a16:creationId xmlns:a16="http://schemas.microsoft.com/office/drawing/2014/main" id="{AAD5BFD6-A883-8790-9F6C-C4FB7984D4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54683" y="3649016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6" name="Marcador de texto 8">
            <a:extLst>
              <a:ext uri="{FF2B5EF4-FFF2-40B4-BE49-F238E27FC236}">
                <a16:creationId xmlns:a16="http://schemas.microsoft.com/office/drawing/2014/main" id="{EF90C529-97BE-374D-9C43-0904D9EA18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6890" y="4580886"/>
            <a:ext cx="2463146" cy="4830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7" name="Marcador de texto 8">
            <a:extLst>
              <a:ext uri="{FF2B5EF4-FFF2-40B4-BE49-F238E27FC236}">
                <a16:creationId xmlns:a16="http://schemas.microsoft.com/office/drawing/2014/main" id="{7496AA11-D0A6-B98A-2BB3-ADE3227E57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92816" y="4568284"/>
            <a:ext cx="1703355" cy="4956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8" name="Marcador de texto 8">
            <a:extLst>
              <a:ext uri="{FF2B5EF4-FFF2-40B4-BE49-F238E27FC236}">
                <a16:creationId xmlns:a16="http://schemas.microsoft.com/office/drawing/2014/main" id="{58E9BD8A-F8C8-8EC1-16D3-0523EE7656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62239" y="4588766"/>
            <a:ext cx="1729346" cy="47519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89" name="Marcador de texto 8">
            <a:extLst>
              <a:ext uri="{FF2B5EF4-FFF2-40B4-BE49-F238E27FC236}">
                <a16:creationId xmlns:a16="http://schemas.microsoft.com/office/drawing/2014/main" id="{A7D433F1-D85F-E52B-5FF5-B25D0B2075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70348" y="4562748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0" name="Marcador de texto 8">
            <a:extLst>
              <a:ext uri="{FF2B5EF4-FFF2-40B4-BE49-F238E27FC236}">
                <a16:creationId xmlns:a16="http://schemas.microsoft.com/office/drawing/2014/main" id="{24E7B1B5-35B6-56D5-15BA-1961CBC08E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72879" y="4557660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1" name="Marcador de texto 8">
            <a:extLst>
              <a:ext uri="{FF2B5EF4-FFF2-40B4-BE49-F238E27FC236}">
                <a16:creationId xmlns:a16="http://schemas.microsoft.com/office/drawing/2014/main" id="{4EFB5B8D-E8F7-A009-D74F-F2970D3007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8694" y="5450585"/>
            <a:ext cx="2463146" cy="48307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2" name="Marcador de texto 8">
            <a:extLst>
              <a:ext uri="{FF2B5EF4-FFF2-40B4-BE49-F238E27FC236}">
                <a16:creationId xmlns:a16="http://schemas.microsoft.com/office/drawing/2014/main" id="{3BDCB666-4AF9-8407-53B9-6B5D69E79A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74620" y="5437983"/>
            <a:ext cx="1703355" cy="4956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3" name="Marcador de texto 8">
            <a:extLst>
              <a:ext uri="{FF2B5EF4-FFF2-40B4-BE49-F238E27FC236}">
                <a16:creationId xmlns:a16="http://schemas.microsoft.com/office/drawing/2014/main" id="{BB3F6181-7782-449D-D1AD-B38C68E1E4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44043" y="5458465"/>
            <a:ext cx="1729346" cy="47519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4" name="Marcador de texto 8">
            <a:extLst>
              <a:ext uri="{FF2B5EF4-FFF2-40B4-BE49-F238E27FC236}">
                <a16:creationId xmlns:a16="http://schemas.microsoft.com/office/drawing/2014/main" id="{B91A4B5E-F319-0889-F5CB-7CE2CECDEA4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52152" y="5432447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95" name="Marcador de texto 8">
            <a:extLst>
              <a:ext uri="{FF2B5EF4-FFF2-40B4-BE49-F238E27FC236}">
                <a16:creationId xmlns:a16="http://schemas.microsoft.com/office/drawing/2014/main" id="{7DD472C6-3A6A-7F36-59C2-9AF510DDA23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654683" y="5427359"/>
            <a:ext cx="1683506" cy="50120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40CAF21-BC56-751C-E603-DD4FBD4518BA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F14AA0E-18CA-BE65-42DA-AFF5F48FFFED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8AD1AC2-2757-3BC8-5221-28D4E3D7B614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3935C57-BC00-8396-3E19-5BC97C7F14D1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BF1FACD-88F9-3494-B186-F3D961B914D1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22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95CA3BFE-E546-AD38-F835-03F2DECE3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 r="59336" b="34097"/>
          <a:stretch/>
        </p:blipFill>
        <p:spPr>
          <a:xfrm flipH="1">
            <a:off x="3491509" y="2882523"/>
            <a:ext cx="1126803" cy="1182503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D3CE2632-D67C-6C40-32AE-D600CD5BE14A}"/>
              </a:ext>
            </a:extLst>
          </p:cNvPr>
          <p:cNvSpPr/>
          <p:nvPr userDrawn="1"/>
        </p:nvSpPr>
        <p:spPr>
          <a:xfrm>
            <a:off x="3738967" y="3141785"/>
            <a:ext cx="712922" cy="70534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600" b="1" dirty="0" err="1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8A79F293-5880-9710-DC90-59E4BA2C9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7999" y="3201409"/>
            <a:ext cx="611646" cy="61164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F44BAB8-CC4A-4271-82D7-0AD782B86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185" y="355032"/>
            <a:ext cx="3989250" cy="51137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4E457DBC-143E-4FB9-AC68-488F66E9A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698" y="1178076"/>
            <a:ext cx="6254558" cy="14524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 descriptivo</a:t>
            </a:r>
            <a:endParaRPr lang="en-US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9BC3F99D-5DAF-472D-AC44-6E28D4DEA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3773" y="408698"/>
            <a:ext cx="4354585" cy="3651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B5B46C2-97F0-4A0E-99A5-5C24A6254B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140" y="451301"/>
            <a:ext cx="395982" cy="30745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F614525-F1FD-2788-5AAB-50C230978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6"/>
          <a:stretch/>
        </p:blipFill>
        <p:spPr>
          <a:xfrm>
            <a:off x="7792585" y="1039091"/>
            <a:ext cx="3979959" cy="531887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126DD0F2-B837-8B43-E7E2-6F6475BE19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19" name="Marcador de número de diapositiva 4">
            <a:extLst>
              <a:ext uri="{FF2B5EF4-FFF2-40B4-BE49-F238E27FC236}">
                <a16:creationId xmlns:a16="http://schemas.microsoft.com/office/drawing/2014/main" id="{E19D592C-0851-2812-1CCF-F63F40BD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21E1D49-71F1-01E6-B7CC-D94ECD6A1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 r="59336" b="34097"/>
          <a:stretch/>
        </p:blipFill>
        <p:spPr>
          <a:xfrm flipH="1">
            <a:off x="1323481" y="2882523"/>
            <a:ext cx="1126803" cy="118250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CA38F0A-747B-6575-DBCE-70F517745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 r="59336" b="34097"/>
          <a:stretch/>
        </p:blipFill>
        <p:spPr>
          <a:xfrm flipH="1">
            <a:off x="5742076" y="2882523"/>
            <a:ext cx="1126803" cy="1182503"/>
          </a:xfrm>
          <a:prstGeom prst="rect">
            <a:avLst/>
          </a:prstGeom>
        </p:spPr>
      </p:pic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5A219FAE-9937-BE29-D405-961B9A1EB9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6832" y="3193725"/>
            <a:ext cx="611646" cy="61164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5549359C-AA4C-504A-51DD-9281CAEE65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2182" y="3205360"/>
            <a:ext cx="611646" cy="611646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ID" noProof="0" dirty="0"/>
              <a:t>ICONO</a:t>
            </a:r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58033557-2384-4198-66AC-EAD02679C9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548" y="4061774"/>
            <a:ext cx="2042522" cy="18789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82783EB9-C37D-D96E-A92A-A0CED55D12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9723" y="4068683"/>
            <a:ext cx="2042522" cy="18789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33" name="Marcador de texto 8">
            <a:extLst>
              <a:ext uri="{FF2B5EF4-FFF2-40B4-BE49-F238E27FC236}">
                <a16:creationId xmlns:a16="http://schemas.microsoft.com/office/drawing/2014/main" id="{946371C4-8960-8335-1827-5E932344C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2664" y="4052456"/>
            <a:ext cx="2042522" cy="18789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605CFAD-8C51-B29F-A61A-F642835E251A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ED7B114-B532-D66D-E769-8B15B0D2D91F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4A8E9161-4698-A974-5629-AA510C308585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EB2E322-9A2A-0DB3-5699-2FD3BEB2DF57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C316874-6751-2008-CA8F-804618C362B3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39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9BC3F99D-5DAF-472D-AC44-6E28D4DEA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8008" y="1756822"/>
            <a:ext cx="4354585" cy="365125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1549F3-B811-49DA-B651-A4EAEF8A6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5628" y="1869410"/>
            <a:ext cx="281421" cy="218507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081D3487-AE26-BD3A-F330-08A37F3B4306}"/>
              </a:ext>
            </a:extLst>
          </p:cNvPr>
          <p:cNvGrpSpPr/>
          <p:nvPr userDrawn="1"/>
        </p:nvGrpSpPr>
        <p:grpSpPr>
          <a:xfrm flipH="1">
            <a:off x="371970" y="368987"/>
            <a:ext cx="4375159" cy="524191"/>
            <a:chOff x="-593078" y="249719"/>
            <a:chExt cx="4375159" cy="524191"/>
          </a:xfrm>
        </p:grpSpPr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1783B7C2-75F4-4BC8-BEC1-40A5E3099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3106961" y="249719"/>
              <a:ext cx="675120" cy="524191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26F5C0DF-B528-4936-B93D-9D7B8A6C4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593078" y="321385"/>
              <a:ext cx="3551619" cy="420080"/>
            </a:xfrm>
            <a:prstGeom prst="rect">
              <a:avLst/>
            </a:prstGeom>
          </p:spPr>
        </p:pic>
      </p:grp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4ABE0AAB-FB14-4B6E-9B71-A394A19342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035" y="1347781"/>
            <a:ext cx="4575764" cy="4575764"/>
          </a:xfrm>
          <a:custGeom>
            <a:avLst/>
            <a:gdLst>
              <a:gd name="connsiteX0" fmla="*/ 2637972 w 5275944"/>
              <a:gd name="connsiteY0" fmla="*/ 0 h 5275944"/>
              <a:gd name="connsiteX1" fmla="*/ 5275944 w 5275944"/>
              <a:gd name="connsiteY1" fmla="*/ 2637972 h 5275944"/>
              <a:gd name="connsiteX2" fmla="*/ 2637972 w 5275944"/>
              <a:gd name="connsiteY2" fmla="*/ 5275944 h 5275944"/>
              <a:gd name="connsiteX3" fmla="*/ 0 w 5275944"/>
              <a:gd name="connsiteY3" fmla="*/ 2637972 h 5275944"/>
              <a:gd name="connsiteX4" fmla="*/ 2637972 w 5275944"/>
              <a:gd name="connsiteY4" fmla="*/ 0 h 527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944" h="5275944">
                <a:moveTo>
                  <a:pt x="2637972" y="0"/>
                </a:moveTo>
                <a:cubicBezTo>
                  <a:pt x="4094884" y="0"/>
                  <a:pt x="5275944" y="1181060"/>
                  <a:pt x="5275944" y="2637972"/>
                </a:cubicBezTo>
                <a:cubicBezTo>
                  <a:pt x="5275944" y="4094884"/>
                  <a:pt x="4094884" y="5275944"/>
                  <a:pt x="2637972" y="5275944"/>
                </a:cubicBezTo>
                <a:cubicBezTo>
                  <a:pt x="1181060" y="5275944"/>
                  <a:pt x="0" y="4094884"/>
                  <a:pt x="0" y="2637972"/>
                </a:cubicBezTo>
                <a:cubicBezTo>
                  <a:pt x="0" y="1181060"/>
                  <a:pt x="1181060" y="0"/>
                  <a:pt x="2637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ID" noProof="0" dirty="0"/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B11D40DC-88AC-49EB-91ED-59023639E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0689" y="440647"/>
            <a:ext cx="3709214" cy="365125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1553C3A7-F49C-4570-88C5-8E917F970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8008" y="3233821"/>
            <a:ext cx="4354585" cy="365125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13EA811-E652-4137-8E3A-D011BB4DE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5628" y="3346409"/>
            <a:ext cx="281421" cy="218507"/>
          </a:xfrm>
          <a:prstGeom prst="rect">
            <a:avLst/>
          </a:prstGeom>
        </p:spPr>
      </p:pic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F1561ED7-2C12-4703-BBB3-4490DC88B5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8008" y="4652458"/>
            <a:ext cx="4354585" cy="365125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193434F3-DD54-4FEC-A7B1-1A199A30D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5628" y="4765046"/>
            <a:ext cx="281421" cy="218507"/>
          </a:xfrm>
          <a:prstGeom prst="rect">
            <a:avLst/>
          </a:prstGeom>
        </p:spPr>
      </p:pic>
      <p:sp>
        <p:nvSpPr>
          <p:cNvPr id="29" name="Marcador de texto 8">
            <a:extLst>
              <a:ext uri="{FF2B5EF4-FFF2-40B4-BE49-F238E27FC236}">
                <a16:creationId xmlns:a16="http://schemas.microsoft.com/office/drawing/2014/main" id="{CCFC4D07-7F4E-4FEE-A5CC-F0E49D61A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8008" y="3719772"/>
            <a:ext cx="4354585" cy="7850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C21883C9-FD91-4255-A1F2-2FA5BDCF1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5195" y="2266631"/>
            <a:ext cx="4354585" cy="7850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33" name="Marcador de texto 8">
            <a:extLst>
              <a:ext uri="{FF2B5EF4-FFF2-40B4-BE49-F238E27FC236}">
                <a16:creationId xmlns:a16="http://schemas.microsoft.com/office/drawing/2014/main" id="{F86F73B2-7910-48E4-9AF1-84AA3D44B2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8007" y="5172914"/>
            <a:ext cx="4354585" cy="7850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3226B4C-58E9-968A-9C71-BBCAA2388F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77BD3EA-1990-5CB7-816A-4CE029B6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76229E3-35A6-24B7-C8E5-8F83FB5E129F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3945AC9-C775-28AB-75D0-ACAD799FCEAB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E621EAB-0BAA-C3AB-C3CD-DB7493C91FAB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155F1A3-844E-E38C-7539-40CA7E589F26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9423D96-AECA-1927-4895-3E37047D6BD0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1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010B50D1-4203-3FD1-9206-6B97FAC41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1009" y="256710"/>
            <a:ext cx="1842357" cy="511370"/>
          </a:xfrm>
          <a:prstGeom prst="rect">
            <a:avLst/>
          </a:prstGeom>
        </p:spPr>
      </p:pic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C0DCAEB4-93CD-EF0A-AE47-918FF17F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69815" y="6199594"/>
            <a:ext cx="2743200" cy="365125"/>
          </a:xfrm>
        </p:spPr>
        <p:txBody>
          <a:bodyPr/>
          <a:lstStyle>
            <a:lvl1pPr algn="l">
              <a:defRPr>
                <a:latin typeface="Century" panose="02040604050505020304" pitchFamily="18" charset="0"/>
              </a:defRPr>
            </a:lvl1pPr>
          </a:lstStyle>
          <a:p>
            <a:fld id="{DD611106-AE53-4A59-9295-D4850C0F6C93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221748CE-4B3B-2634-494D-603DE80156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830933" y="2441770"/>
            <a:ext cx="1546225" cy="3238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E30B8F66-F1FD-F116-4F23-592176F72DDD}"/>
              </a:ext>
            </a:extLst>
          </p:cNvPr>
          <p:cNvSpPr/>
          <p:nvPr userDrawn="1"/>
        </p:nvSpPr>
        <p:spPr>
          <a:xfrm>
            <a:off x="2608190" y="2441770"/>
            <a:ext cx="1546225" cy="323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10F86884-C7E6-1E50-C43E-FA373E7780AB}"/>
              </a:ext>
            </a:extLst>
          </p:cNvPr>
          <p:cNvSpPr/>
          <p:nvPr userDrawn="1"/>
        </p:nvSpPr>
        <p:spPr>
          <a:xfrm>
            <a:off x="4385447" y="2441770"/>
            <a:ext cx="1546225" cy="3238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id="{B368C254-0433-B483-A476-65FD5AC8F02F}"/>
              </a:ext>
            </a:extLst>
          </p:cNvPr>
          <p:cNvSpPr/>
          <p:nvPr userDrawn="1"/>
        </p:nvSpPr>
        <p:spPr>
          <a:xfrm>
            <a:off x="6182506" y="2441770"/>
            <a:ext cx="1546225" cy="323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B02BA5D3-3DE8-0CBF-70AC-0CCE5F80D052}"/>
              </a:ext>
            </a:extLst>
          </p:cNvPr>
          <p:cNvSpPr/>
          <p:nvPr userDrawn="1"/>
        </p:nvSpPr>
        <p:spPr>
          <a:xfrm>
            <a:off x="7979565" y="2441770"/>
            <a:ext cx="1546225" cy="3238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BDC5A1F8-DB0B-88EA-4435-4525AC514CF7}"/>
              </a:ext>
            </a:extLst>
          </p:cNvPr>
          <p:cNvSpPr/>
          <p:nvPr userDrawn="1"/>
        </p:nvSpPr>
        <p:spPr>
          <a:xfrm>
            <a:off x="9776624" y="2441770"/>
            <a:ext cx="1546225" cy="323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5C8D149-5E19-013E-F3A3-69927E67E8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0550" y="1251685"/>
            <a:ext cx="395982" cy="30745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DC84D28-0FB9-7CAB-7CF4-6E4398B96E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187117" y="1261412"/>
            <a:ext cx="395982" cy="307457"/>
          </a:xfrm>
          <a:prstGeom prst="rect">
            <a:avLst/>
          </a:prstGeom>
        </p:spPr>
      </p:pic>
      <p:sp>
        <p:nvSpPr>
          <p:cNvPr id="15" name="Rectángulo: esquinas redondeadas 20">
            <a:extLst>
              <a:ext uri="{FF2B5EF4-FFF2-40B4-BE49-F238E27FC236}">
                <a16:creationId xmlns:a16="http://schemas.microsoft.com/office/drawing/2014/main" id="{FA137A5D-D618-F711-DD9E-10B796F7B405}"/>
              </a:ext>
            </a:extLst>
          </p:cNvPr>
          <p:cNvSpPr/>
          <p:nvPr userDrawn="1"/>
        </p:nvSpPr>
        <p:spPr>
          <a:xfrm>
            <a:off x="830933" y="3046123"/>
            <a:ext cx="1546225" cy="265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21">
            <a:extLst>
              <a:ext uri="{FF2B5EF4-FFF2-40B4-BE49-F238E27FC236}">
                <a16:creationId xmlns:a16="http://schemas.microsoft.com/office/drawing/2014/main" id="{5C9C8F4D-6AD1-BE71-57FE-1D373573C6F7}"/>
              </a:ext>
            </a:extLst>
          </p:cNvPr>
          <p:cNvSpPr/>
          <p:nvPr userDrawn="1"/>
        </p:nvSpPr>
        <p:spPr>
          <a:xfrm>
            <a:off x="2630820" y="3046123"/>
            <a:ext cx="1546225" cy="265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23">
            <a:extLst>
              <a:ext uri="{FF2B5EF4-FFF2-40B4-BE49-F238E27FC236}">
                <a16:creationId xmlns:a16="http://schemas.microsoft.com/office/drawing/2014/main" id="{AC2DAD54-2E1B-3DBF-880A-88A9DEB73A8A}"/>
              </a:ext>
            </a:extLst>
          </p:cNvPr>
          <p:cNvSpPr/>
          <p:nvPr userDrawn="1"/>
        </p:nvSpPr>
        <p:spPr>
          <a:xfrm>
            <a:off x="4424359" y="3063713"/>
            <a:ext cx="1546225" cy="265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25">
            <a:extLst>
              <a:ext uri="{FF2B5EF4-FFF2-40B4-BE49-F238E27FC236}">
                <a16:creationId xmlns:a16="http://schemas.microsoft.com/office/drawing/2014/main" id="{0988B2DC-9F93-16D9-0BE4-D7EE20636601}"/>
              </a:ext>
            </a:extLst>
          </p:cNvPr>
          <p:cNvSpPr/>
          <p:nvPr userDrawn="1"/>
        </p:nvSpPr>
        <p:spPr>
          <a:xfrm>
            <a:off x="6204790" y="3063713"/>
            <a:ext cx="1546225" cy="265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7">
            <a:extLst>
              <a:ext uri="{FF2B5EF4-FFF2-40B4-BE49-F238E27FC236}">
                <a16:creationId xmlns:a16="http://schemas.microsoft.com/office/drawing/2014/main" id="{F5685E13-8820-E162-4D43-3F62FAC52C65}"/>
              </a:ext>
            </a:extLst>
          </p:cNvPr>
          <p:cNvSpPr/>
          <p:nvPr userDrawn="1"/>
        </p:nvSpPr>
        <p:spPr>
          <a:xfrm>
            <a:off x="8034411" y="3046123"/>
            <a:ext cx="1546225" cy="265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: esquinas redondeadas 29">
            <a:extLst>
              <a:ext uri="{FF2B5EF4-FFF2-40B4-BE49-F238E27FC236}">
                <a16:creationId xmlns:a16="http://schemas.microsoft.com/office/drawing/2014/main" id="{39C130C2-E62E-C9B1-51EB-040A5FBC34EA}"/>
              </a:ext>
            </a:extLst>
          </p:cNvPr>
          <p:cNvSpPr/>
          <p:nvPr userDrawn="1"/>
        </p:nvSpPr>
        <p:spPr>
          <a:xfrm>
            <a:off x="9814842" y="3046123"/>
            <a:ext cx="1546225" cy="26524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3F8E768-A9A9-47F0-C9EF-146166565E9B}"/>
              </a:ext>
            </a:extLst>
          </p:cNvPr>
          <p:cNvCxnSpPr/>
          <p:nvPr userDrawn="1"/>
        </p:nvCxnSpPr>
        <p:spPr>
          <a:xfrm>
            <a:off x="6096000" y="1702341"/>
            <a:ext cx="0" cy="340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CE4E77F-719C-0C84-5FC2-4E66F39D89B7}"/>
              </a:ext>
            </a:extLst>
          </p:cNvPr>
          <p:cNvCxnSpPr/>
          <p:nvPr userDrawn="1"/>
        </p:nvCxnSpPr>
        <p:spPr>
          <a:xfrm>
            <a:off x="1614791" y="2062265"/>
            <a:ext cx="89786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FD3B9205-7964-F2BC-39F6-B14273810341}"/>
              </a:ext>
            </a:extLst>
          </p:cNvPr>
          <p:cNvCxnSpPr>
            <a:cxnSpLocks/>
          </p:cNvCxnSpPr>
          <p:nvPr userDrawn="1"/>
        </p:nvCxnSpPr>
        <p:spPr>
          <a:xfrm>
            <a:off x="1608306" y="2062265"/>
            <a:ext cx="0" cy="230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771F2CF-6246-2E4D-E101-57B848881B77}"/>
              </a:ext>
            </a:extLst>
          </p:cNvPr>
          <p:cNvCxnSpPr>
            <a:cxnSpLocks/>
          </p:cNvCxnSpPr>
          <p:nvPr userDrawn="1"/>
        </p:nvCxnSpPr>
        <p:spPr>
          <a:xfrm>
            <a:off x="3385225" y="2062265"/>
            <a:ext cx="0" cy="230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60FEC54-43C5-89E9-7710-47E45CE193A2}"/>
              </a:ext>
            </a:extLst>
          </p:cNvPr>
          <p:cNvCxnSpPr>
            <a:cxnSpLocks/>
          </p:cNvCxnSpPr>
          <p:nvPr userDrawn="1"/>
        </p:nvCxnSpPr>
        <p:spPr>
          <a:xfrm>
            <a:off x="5204300" y="2062265"/>
            <a:ext cx="0" cy="230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2ABC3E8F-3538-47DB-BD1A-E875FE5D3F05}"/>
              </a:ext>
            </a:extLst>
          </p:cNvPr>
          <p:cNvCxnSpPr>
            <a:cxnSpLocks/>
          </p:cNvCxnSpPr>
          <p:nvPr userDrawn="1"/>
        </p:nvCxnSpPr>
        <p:spPr>
          <a:xfrm>
            <a:off x="6955275" y="2062265"/>
            <a:ext cx="0" cy="230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53BA2E38-2FDA-532A-7658-B32D0EA89CD2}"/>
              </a:ext>
            </a:extLst>
          </p:cNvPr>
          <p:cNvCxnSpPr>
            <a:cxnSpLocks/>
          </p:cNvCxnSpPr>
          <p:nvPr userDrawn="1"/>
        </p:nvCxnSpPr>
        <p:spPr>
          <a:xfrm>
            <a:off x="8735439" y="2062265"/>
            <a:ext cx="0" cy="230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6EB2DD45-284F-F82C-3C65-7A7987A085AD}"/>
              </a:ext>
            </a:extLst>
          </p:cNvPr>
          <p:cNvCxnSpPr>
            <a:cxnSpLocks/>
          </p:cNvCxnSpPr>
          <p:nvPr userDrawn="1"/>
        </p:nvCxnSpPr>
        <p:spPr>
          <a:xfrm>
            <a:off x="10593421" y="2062265"/>
            <a:ext cx="0" cy="230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áfico 35">
            <a:extLst>
              <a:ext uri="{FF2B5EF4-FFF2-40B4-BE49-F238E27FC236}">
                <a16:creationId xmlns:a16="http://schemas.microsoft.com/office/drawing/2014/main" id="{6E99EF62-ED1F-2D29-44B1-CBA85E5764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1647" y="1134266"/>
            <a:ext cx="3989250" cy="511370"/>
          </a:xfrm>
          <a:prstGeom prst="rect">
            <a:avLst/>
          </a:prstGeom>
        </p:spPr>
      </p:pic>
      <p:sp>
        <p:nvSpPr>
          <p:cNvPr id="37" name="Marcador de texto 8">
            <a:extLst>
              <a:ext uri="{FF2B5EF4-FFF2-40B4-BE49-F238E27FC236}">
                <a16:creationId xmlns:a16="http://schemas.microsoft.com/office/drawing/2014/main" id="{3C741A15-4FDB-4B26-7FD5-57ADF2590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0436" y="1187932"/>
            <a:ext cx="4354585" cy="365125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38" name="Marcador de texto 8">
            <a:extLst>
              <a:ext uri="{FF2B5EF4-FFF2-40B4-BE49-F238E27FC236}">
                <a16:creationId xmlns:a16="http://schemas.microsoft.com/office/drawing/2014/main" id="{84FCD54F-2283-145C-4AC1-7B43A015F7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33" y="3210184"/>
            <a:ext cx="1546225" cy="22340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E6DF846B-754E-D86A-6B12-EEEA99A17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4676" y="3217093"/>
            <a:ext cx="1546225" cy="22340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0" name="Marcador de texto 8">
            <a:extLst>
              <a:ext uri="{FF2B5EF4-FFF2-40B4-BE49-F238E27FC236}">
                <a16:creationId xmlns:a16="http://schemas.microsoft.com/office/drawing/2014/main" id="{7E15ACEA-E9C9-E6D8-0E67-12229C32A6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4359" y="3229442"/>
            <a:ext cx="1546225" cy="22340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1" name="Marcador de texto 8">
            <a:extLst>
              <a:ext uri="{FF2B5EF4-FFF2-40B4-BE49-F238E27FC236}">
                <a16:creationId xmlns:a16="http://schemas.microsoft.com/office/drawing/2014/main" id="{81510566-69B4-FFCD-C744-1829BF603F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0668" y="3238888"/>
            <a:ext cx="1546225" cy="22340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2" name="Marcador de texto 8">
            <a:extLst>
              <a:ext uri="{FF2B5EF4-FFF2-40B4-BE49-F238E27FC236}">
                <a16:creationId xmlns:a16="http://schemas.microsoft.com/office/drawing/2014/main" id="{88BA6CDC-55E9-1896-6D16-D66D81C1D0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34411" y="3245797"/>
            <a:ext cx="1546225" cy="22340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3D88CE20-4230-B94D-E247-DD8C51219C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4094" y="3258146"/>
            <a:ext cx="1546225" cy="223402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s-ES" dirty="0"/>
              <a:t>Texto corto descriptivo</a:t>
            </a:r>
            <a:endParaRPr lang="en-US" dirty="0"/>
          </a:p>
        </p:txBody>
      </p:sp>
      <p:sp>
        <p:nvSpPr>
          <p:cNvPr id="44" name="Marcador de texto 8">
            <a:extLst>
              <a:ext uri="{FF2B5EF4-FFF2-40B4-BE49-F238E27FC236}">
                <a16:creationId xmlns:a16="http://schemas.microsoft.com/office/drawing/2014/main" id="{08A47390-0D37-11FE-75AD-50507894CD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934" y="2441770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1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:a16="http://schemas.microsoft.com/office/drawing/2014/main" id="{A69A3F19-8795-0E5F-796E-0592813910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7993" y="2433861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FFC000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2</a:t>
            </a:r>
          </a:p>
        </p:txBody>
      </p:sp>
      <p:sp>
        <p:nvSpPr>
          <p:cNvPr id="46" name="Marcador de texto 8">
            <a:extLst>
              <a:ext uri="{FF2B5EF4-FFF2-40B4-BE49-F238E27FC236}">
                <a16:creationId xmlns:a16="http://schemas.microsoft.com/office/drawing/2014/main" id="{E2BB943E-D288-C284-67CE-D6E07E3B91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24066" y="2448857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3</a:t>
            </a:r>
          </a:p>
        </p:txBody>
      </p:sp>
      <p:sp>
        <p:nvSpPr>
          <p:cNvPr id="47" name="Marcador de texto 8">
            <a:extLst>
              <a:ext uri="{FF2B5EF4-FFF2-40B4-BE49-F238E27FC236}">
                <a16:creationId xmlns:a16="http://schemas.microsoft.com/office/drawing/2014/main" id="{2985B8AE-DBC9-BF45-A551-C62169D1B5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21125" y="2440948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FFC000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4</a:t>
            </a:r>
          </a:p>
        </p:txBody>
      </p:sp>
      <p:sp>
        <p:nvSpPr>
          <p:cNvPr id="48" name="Marcador de texto 8">
            <a:extLst>
              <a:ext uri="{FF2B5EF4-FFF2-40B4-BE49-F238E27FC236}">
                <a16:creationId xmlns:a16="http://schemas.microsoft.com/office/drawing/2014/main" id="{5A1B4770-B468-F1F6-9052-103C4DD972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78580" y="2439130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654534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5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:a16="http://schemas.microsoft.com/office/drawing/2014/main" id="{DC205EE5-BDC3-1473-6485-71D43984E6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75639" y="2431221"/>
            <a:ext cx="1526422" cy="32716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FFC000"/>
                </a:solidFill>
                <a:latin typeface="Century" panose="02040604050505020304" pitchFamily="18" charset="0"/>
              </a:defRPr>
            </a:lvl1pPr>
          </a:lstStyle>
          <a:p>
            <a:pPr lvl="0"/>
            <a:r>
              <a:rPr lang="es-ES" dirty="0"/>
              <a:t>Título 6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A7B49B8-E95E-A4E5-C283-BC05B79FE22C}"/>
              </a:ext>
            </a:extLst>
          </p:cNvPr>
          <p:cNvGrpSpPr/>
          <p:nvPr userDrawn="1"/>
        </p:nvGrpSpPr>
        <p:grpSpPr>
          <a:xfrm>
            <a:off x="-45720" y="6808923"/>
            <a:ext cx="12410357" cy="64130"/>
            <a:chOff x="-45720" y="6636065"/>
            <a:chExt cx="12410357" cy="32480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3CE96AA-B237-9CF5-812C-E912A17FF260}"/>
                </a:ext>
              </a:extLst>
            </p:cNvPr>
            <p:cNvSpPr/>
            <p:nvPr userDrawn="1"/>
          </p:nvSpPr>
          <p:spPr>
            <a:xfrm>
              <a:off x="-45720" y="6642992"/>
              <a:ext cx="3429000" cy="317878"/>
            </a:xfrm>
            <a:prstGeom prst="rect">
              <a:avLst/>
            </a:prstGeom>
            <a:solidFill>
              <a:srgbClr val="6545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D3E3B03-8756-0B6E-B663-B4E66FF49A10}"/>
                </a:ext>
              </a:extLst>
            </p:cNvPr>
            <p:cNvSpPr/>
            <p:nvPr userDrawn="1"/>
          </p:nvSpPr>
          <p:spPr>
            <a:xfrm>
              <a:off x="2834640" y="6639783"/>
              <a:ext cx="3429000" cy="3178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80E00C2-ADD3-1DF7-4E96-A0371B8D3A56}"/>
                </a:ext>
              </a:extLst>
            </p:cNvPr>
            <p:cNvSpPr/>
            <p:nvPr userDrawn="1"/>
          </p:nvSpPr>
          <p:spPr>
            <a:xfrm>
              <a:off x="6055277" y="6639274"/>
              <a:ext cx="3429000" cy="317878"/>
            </a:xfrm>
            <a:prstGeom prst="rect">
              <a:avLst/>
            </a:prstGeom>
            <a:solidFill>
              <a:srgbClr val="5AC6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7097D3F-2517-E3D9-D9E9-1FBB7B053B2B}"/>
                </a:ext>
              </a:extLst>
            </p:cNvPr>
            <p:cNvSpPr/>
            <p:nvPr userDrawn="1"/>
          </p:nvSpPr>
          <p:spPr>
            <a:xfrm>
              <a:off x="8935637" y="6636065"/>
              <a:ext cx="3429000" cy="317878"/>
            </a:xfrm>
            <a:prstGeom prst="rect">
              <a:avLst/>
            </a:prstGeom>
            <a:solidFill>
              <a:srgbClr val="418FE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CO" sz="1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0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8BC452-43BC-4FB0-92BD-A9C84F9E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9BA595-EEC1-44B1-9A41-547B6601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79DD0-A50F-433E-BDD7-7A48ADFAB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3872-E013-4D29-9A0F-52502677352F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E74BDA-E03C-4305-B0B7-E68E924BF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715C5-B454-431D-8048-FBE4FAB56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1106-AE53-4A59-9295-D4850C0F6C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7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F8914D-7540-4574-818A-1CDAA9995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64462"/>
            <a:ext cx="9951720" cy="365125"/>
          </a:xfrm>
        </p:spPr>
        <p:txBody>
          <a:bodyPr/>
          <a:lstStyle/>
          <a:p>
            <a:r>
              <a:rPr lang="es-CO" dirty="0">
                <a:latin typeface="Century Gothic" panose="020B0502020202020204" pitchFamily="34" charset="0"/>
              </a:rPr>
              <a:t>Plan Anual de Compras – Octubre 2023</a:t>
            </a: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4A934D18-4A51-4CFC-8226-EC2382BE4D6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7466187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7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VICEPRESIDENCIA ADMINISTRATIVA</a:t>
            </a:r>
          </a:p>
          <a:p>
            <a:pPr>
              <a:spcBef>
                <a:spcPts val="0"/>
              </a:spcBef>
              <a:defRPr/>
            </a:pPr>
            <a:r>
              <a:rPr lang="es-CO" dirty="0">
                <a:solidFill>
                  <a:schemeClr val="tx1"/>
                </a:solidFill>
                <a:latin typeface="Century Gothic" panose="020B0502020202020204" pitchFamily="34" charset="0"/>
              </a:rPr>
              <a:t>Gerencia de Compras y Contratación</a:t>
            </a:r>
          </a:p>
          <a:p>
            <a:pPr>
              <a:spcBef>
                <a:spcPts val="0"/>
              </a:spcBef>
              <a:defRPr/>
            </a:pPr>
            <a:endParaRPr lang="es-CO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3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D65412C-85CE-471D-AB04-B8457AEC5468}"/>
              </a:ext>
            </a:extLst>
          </p:cNvPr>
          <p:cNvSpPr txBox="1"/>
          <p:nvPr/>
        </p:nvSpPr>
        <p:spPr>
          <a:xfrm>
            <a:off x="760608" y="426510"/>
            <a:ext cx="4050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Total, PAC por Unidad de Negocio</a:t>
            </a:r>
            <a:endParaRPr lang="es-CO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1257AB-2776-434F-AB79-62E39BB16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69431"/>
              </p:ext>
            </p:extLst>
          </p:nvPr>
        </p:nvGraphicFramePr>
        <p:xfrm>
          <a:off x="760608" y="1700212"/>
          <a:ext cx="9413823" cy="3457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9223">
                  <a:extLst>
                    <a:ext uri="{9D8B030D-6E8A-4147-A177-3AD203B41FA5}">
                      <a16:colId xmlns:a16="http://schemas.microsoft.com/office/drawing/2014/main" val="2967007108"/>
                    </a:ext>
                  </a:extLst>
                </a:gridCol>
                <a:gridCol w="2716566">
                  <a:extLst>
                    <a:ext uri="{9D8B030D-6E8A-4147-A177-3AD203B41FA5}">
                      <a16:colId xmlns:a16="http://schemas.microsoft.com/office/drawing/2014/main" val="1239323941"/>
                    </a:ext>
                  </a:extLst>
                </a:gridCol>
                <a:gridCol w="2998034">
                  <a:extLst>
                    <a:ext uri="{9D8B030D-6E8A-4147-A177-3AD203B41FA5}">
                      <a16:colId xmlns:a16="http://schemas.microsoft.com/office/drawing/2014/main" val="402465773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Etiquetas de fila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B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Cuenta de Procesos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B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 Procesos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18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General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1,063,965,762,661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399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Antioquia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10,951,152,162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5164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Bogotá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18,802,694,173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1445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Cafetera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9,890,275,568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4054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Costa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17,308,423,254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9857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Occidente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7,188,770,831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1701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Oriente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9,112,380,049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638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Santanderes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9,539,343,166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4280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Sur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7,999,904,803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4500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545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1,312 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545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1,154,758,706,667 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545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879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709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sz="1600" b="1" dirty="0" err="1" smtClean="0">
            <a:solidFill>
              <a:schemeClr val="bg1"/>
            </a:solidFill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7B3A9063749E45971094CA8F64CD27" ma:contentTypeVersion="7" ma:contentTypeDescription="Crear nuevo documento." ma:contentTypeScope="" ma:versionID="8f2df7849dc358185b3fef8d5fa1da58">
  <xsd:schema xmlns:xsd="http://www.w3.org/2001/XMLSchema" xmlns:xs="http://www.w3.org/2001/XMLSchema" xmlns:p="http://schemas.microsoft.com/office/2006/metadata/properties" xmlns:ns2="10ed5c2c-21e6-4987-ae75-4fcc70bd4665" xmlns:ns3="43c029ae-0a4e-488e-a61b-41e924e62e14" targetNamespace="http://schemas.microsoft.com/office/2006/metadata/properties" ma:root="true" ma:fieldsID="a200d8bdcb8efb525eafc5415d84b416" ns2:_="" ns3:_="">
    <xsd:import namespace="10ed5c2c-21e6-4987-ae75-4fcc70bd4665"/>
    <xsd:import namespace="43c029ae-0a4e-488e-a61b-41e924e62e14"/>
    <xsd:element name="properties">
      <xsd:complexType>
        <xsd:sequence>
          <xsd:element name="documentManagement">
            <xsd:complexType>
              <xsd:all>
                <xsd:element ref="ns2:Proceso" minOccurs="0"/>
                <xsd:element ref="ns2:Fecha_x0020_Vigencia" minOccurs="0"/>
                <xsd:element ref="ns2:No_x002e__x0020_Bolet_x00ed_n" minOccurs="0"/>
                <xsd:element ref="ns2:C_x00f3_digo" minOccurs="0"/>
                <xsd:element ref="ns2:Orden" minOccurs="0"/>
                <xsd:element ref="ns3:Grup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d5c2c-21e6-4987-ae75-4fcc70bd4665" elementFormDefault="qualified">
    <xsd:import namespace="http://schemas.microsoft.com/office/2006/documentManagement/types"/>
    <xsd:import namespace="http://schemas.microsoft.com/office/infopath/2007/PartnerControls"/>
    <xsd:element name="Proceso" ma:index="8" nillable="true" ma:displayName="Proceso" ma:default="-" ma:format="Dropdown" ma:internalName="Proceso">
      <xsd:simpleType>
        <xsd:restriction base="dms:Choice">
          <xsd:enumeration value="-"/>
          <xsd:enumeration value="Gestión de la Información Gerencial y para entes de Control"/>
          <xsd:enumeration value="Gestión de Control Disciplinario"/>
          <xsd:enumeration value="Gestión de Comunicaciones"/>
          <xsd:enumeration value="Gestión de Auditoría Interna"/>
          <xsd:enumeration value="Gestión de la Mejora Continua"/>
          <xsd:enumeration value="Gestión de Proyectos"/>
          <xsd:enumeration value="Gestión de Soporte a usuarios de Tecnologia de la información y Comunicaciones"/>
          <xsd:enumeration value="Gestión de Planeación Estratégica"/>
          <xsd:enumeration value="Gestión Documental"/>
          <xsd:enumeration value="Gestión Jurídica"/>
          <xsd:enumeration value="Gestión de Soluciones de Tecnologías de la Información y las Comunicaciones"/>
          <xsd:enumeration value="Gestión de Impuestos"/>
          <xsd:enumeration value="Gestión de Seguridad Bancaria"/>
          <xsd:enumeration value="Gestión de Contratación"/>
          <xsd:enumeration value="Gestion Comercial"/>
          <xsd:enumeration value="Gestión de Registro y Control Contable"/>
          <xsd:enumeration value="Gestión de Capital Humano"/>
          <xsd:enumeration value="Gestión de Procesamiento y Conectividad Tecnológica"/>
          <xsd:enumeration value="Gestión del Efectivo"/>
          <xsd:enumeration value="Gestión de Administración VISR"/>
          <xsd:enumeration value="Gestión Logística"/>
          <xsd:enumeration value="Gestión de Recursos Financieros"/>
          <xsd:enumeration value="Gestión de Productos Pasivos"/>
          <xsd:enumeration value="Gestión de Riesgos"/>
          <xsd:enumeration value="Gestion de Canales"/>
          <xsd:enumeration value="Gestión de Servicios Bancarios"/>
          <xsd:enumeration value="Gestión de Crédito"/>
          <xsd:enumeration value="Gestión Contable"/>
        </xsd:restriction>
      </xsd:simpleType>
    </xsd:element>
    <xsd:element name="Fecha_x0020_Vigencia" ma:index="9" nillable="true" ma:displayName="Fecha Vigencia" ma:default="[today]" ma:format="DateOnly" ma:internalName="Fecha_x0020_Vigencia">
      <xsd:simpleType>
        <xsd:restriction base="dms:DateTime"/>
      </xsd:simpleType>
    </xsd:element>
    <xsd:element name="No_x002e__x0020_Bolet_x00ed_n" ma:index="10" nillable="true" ma:displayName="Forma de Emisión" ma:internalName="No_x002e__x0020_Bolet_x00ed_n">
      <xsd:simpleType>
        <xsd:restriction base="dms:Text">
          <xsd:maxLength value="255"/>
        </xsd:restriction>
      </xsd:simpleType>
    </xsd:element>
    <xsd:element name="C_x00f3_digo" ma:index="11" nillable="true" ma:displayName="Código" ma:internalName="C_x00f3_digo">
      <xsd:simpleType>
        <xsd:restriction base="dms:Text">
          <xsd:maxLength value="255"/>
        </xsd:restriction>
      </xsd:simpleType>
    </xsd:element>
    <xsd:element name="Orden" ma:index="12" nillable="true" ma:displayName="Orden" ma:internalName="Orden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029ae-0a4e-488e-a61b-41e924e62e14" elementFormDefault="qualified">
    <xsd:import namespace="http://schemas.microsoft.com/office/2006/documentManagement/types"/>
    <xsd:import namespace="http://schemas.microsoft.com/office/infopath/2007/PartnerControls"/>
    <xsd:element name="Grupo" ma:index="13" nillable="true" ma:displayName="Grupo" ma:internalName="Grup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Nombre de Document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_x00f3_digo xmlns="10ed5c2c-21e6-4987-ae75-4fcc70bd4665">CO-FT-008</C_x00f3_digo>
    <Grupo xmlns="43c029ae-0a4e-488e-a61b-41e924e62e14" xsi:nil="true"/>
    <Fecha_x0020_Vigencia xmlns="10ed5c2c-21e6-4987-ae75-4fcc70bd4665">2023-08-08T05:00:00+00:00</Fecha_x0020_Vigencia>
    <Proceso xmlns="10ed5c2c-21e6-4987-ae75-4fcc70bd4665">Gestión de Comunicaciones</Proceso>
    <Orden xmlns="10ed5c2c-21e6-4987-ae75-4fcc70bd4665">8</Orden>
    <No_x002e__x0020_Bolet_x00ed_n xmlns="10ed5c2c-21e6-4987-ae75-4fcc70bd4665">DI-065-23 del 08/08/2023</No_x002e__x0020_Bolet_x00ed_n>
  </documentManagement>
</p:properties>
</file>

<file path=customXml/itemProps1.xml><?xml version="1.0" encoding="utf-8"?>
<ds:datastoreItem xmlns:ds="http://schemas.openxmlformats.org/officeDocument/2006/customXml" ds:itemID="{AD92966F-D8D5-446A-B48C-0A30E4FDBC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FFF72-61D2-459E-AB76-FE67BEC5C8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d5c2c-21e6-4987-ae75-4fcc70bd4665"/>
    <ds:schemaRef ds:uri="43c029ae-0a4e-488e-a61b-41e924e62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C6E360-F4BB-4BEB-A1A4-6EB9699B9519}">
  <ds:schemaRefs>
    <ds:schemaRef ds:uri="http://schemas.microsoft.com/office/2006/metadata/properties"/>
    <ds:schemaRef ds:uri="http://schemas.microsoft.com/office/infopath/2007/PartnerControls"/>
    <ds:schemaRef ds:uri="10ed5c2c-21e6-4987-ae75-4fcc70bd4665"/>
    <ds:schemaRef ds:uri="43c029ae-0a4e-488e-a61b-41e924e62e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71</Words>
  <Application>Microsoft Office PowerPoint</Application>
  <PresentationFormat>Panorámica</PresentationFormat>
  <Paragraphs>38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Century</vt:lpstr>
      <vt:lpstr>Century Gothic</vt:lpstr>
      <vt:lpstr>Corbel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Norma Zuly Baron Garcia</cp:lastModifiedBy>
  <cp:revision>130</cp:revision>
  <dcterms:created xsi:type="dcterms:W3CDTF">2023-06-27T16:02:57Z</dcterms:created>
  <dcterms:modified xsi:type="dcterms:W3CDTF">2023-11-16T15:10:28Z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10000</vt:r8>
  </property>
  <property fmtid="{D5CDD505-2E9C-101B-9397-08002B2CF9AE}" pid="3" name="ContentTypeId">
    <vt:lpwstr>0x0101004A7B3A9063749E45971094CA8F64CD27</vt:lpwstr>
  </property>
</Properties>
</file>