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4"/>
  </p:sldMasterIdLst>
  <p:notesMasterIdLst>
    <p:notesMasterId r:id="rId13"/>
  </p:notesMasterIdLst>
  <p:sldIdLst>
    <p:sldId id="270" r:id="rId5"/>
    <p:sldId id="2146849132" r:id="rId6"/>
    <p:sldId id="2146849133" r:id="rId7"/>
    <p:sldId id="2146849134" r:id="rId8"/>
    <p:sldId id="357" r:id="rId9"/>
    <p:sldId id="356" r:id="rId10"/>
    <p:sldId id="358" r:id="rId11"/>
    <p:sldId id="355" r:id="rId12"/>
  </p:sldIdLst>
  <p:sldSz cx="12192000" cy="6858000"/>
  <p:notesSz cx="6858000" cy="9144000"/>
  <p:embeddedFontLst>
    <p:embeddedFont>
      <p:font typeface="Onest" panose="020B0604020202020204" charset="0"/>
      <p:regular r:id="rId14"/>
      <p:bold r:id="rId15"/>
    </p:embeddedFont>
    <p:embeddedFont>
      <p:font typeface="sen" panose="020B0604020202020204" charset="0"/>
      <p:regular r:id="rId16"/>
      <p:bold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CC6600"/>
    <a:srgbClr val="5C4738"/>
    <a:srgbClr val="FF9900"/>
    <a:srgbClr val="8F6E57"/>
    <a:srgbClr val="FBFBFB"/>
    <a:srgbClr val="ECE9E8"/>
    <a:srgbClr val="E3DFDE"/>
    <a:srgbClr val="A8D900"/>
    <a:srgbClr val="5BC5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2B3E713-387A-47F3-AABC-059957C2618C}" v="2" dt="2026-05-06T20:10:29.46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233" autoAdjust="0"/>
    <p:restoredTop sz="94660"/>
  </p:normalViewPr>
  <p:slideViewPr>
    <p:cSldViewPr snapToGrid="0" showGuides="1">
      <p:cViewPr varScale="1">
        <p:scale>
          <a:sx n="71" d="100"/>
          <a:sy n="71" d="100"/>
        </p:scale>
        <p:origin x="556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4.fntdata"/><Relationship Id="rId2" Type="http://schemas.openxmlformats.org/officeDocument/2006/relationships/customXml" Target="../customXml/item2.xml"/><Relationship Id="rId16" Type="http://schemas.openxmlformats.org/officeDocument/2006/relationships/font" Target="fonts/font3.fntdata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font" Target="fonts/font2.fntdata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1.fntdata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cela Rozo" userId="99e5b914-b84f-4c1e-98d7-c621e7ea64c4" providerId="ADAL" clId="{7699E2E2-AD01-43E2-86EF-5E48EF119F87}"/>
    <pc:docChg chg="undo custSel modSld sldOrd">
      <pc:chgData name="Marcela Rozo" userId="99e5b914-b84f-4c1e-98d7-c621e7ea64c4" providerId="ADAL" clId="{7699E2E2-AD01-43E2-86EF-5E48EF119F87}" dt="2026-05-06T20:13:16.839" v="717" actId="1037"/>
      <pc:docMkLst>
        <pc:docMk/>
      </pc:docMkLst>
      <pc:sldChg chg="modSp mod">
        <pc:chgData name="Marcela Rozo" userId="99e5b914-b84f-4c1e-98d7-c621e7ea64c4" providerId="ADAL" clId="{7699E2E2-AD01-43E2-86EF-5E48EF119F87}" dt="2026-04-30T21:23:41.501" v="531" actId="20577"/>
        <pc:sldMkLst>
          <pc:docMk/>
          <pc:sldMk cId="4150596501" sldId="270"/>
        </pc:sldMkLst>
        <pc:spChg chg="mod">
          <ac:chgData name="Marcela Rozo" userId="99e5b914-b84f-4c1e-98d7-c621e7ea64c4" providerId="ADAL" clId="{7699E2E2-AD01-43E2-86EF-5E48EF119F87}" dt="2026-04-30T21:23:04.893" v="529" actId="6549"/>
          <ac:spMkLst>
            <pc:docMk/>
            <pc:sldMk cId="4150596501" sldId="270"/>
            <ac:spMk id="4" creationId="{8F0A10C1-5C2C-E482-4F1A-B01B7E7D32F7}"/>
          </ac:spMkLst>
        </pc:spChg>
        <pc:spChg chg="mod">
          <ac:chgData name="Marcela Rozo" userId="99e5b914-b84f-4c1e-98d7-c621e7ea64c4" providerId="ADAL" clId="{7699E2E2-AD01-43E2-86EF-5E48EF119F87}" dt="2026-04-30T21:23:41.501" v="531" actId="20577"/>
          <ac:spMkLst>
            <pc:docMk/>
            <pc:sldMk cId="4150596501" sldId="270"/>
            <ac:spMk id="15" creationId="{9180ACA4-FD33-832F-2EC3-5473252BF943}"/>
          </ac:spMkLst>
        </pc:spChg>
      </pc:sldChg>
      <pc:sldChg chg="addSp delSp modSp mod">
        <pc:chgData name="Marcela Rozo" userId="99e5b914-b84f-4c1e-98d7-c621e7ea64c4" providerId="ADAL" clId="{7699E2E2-AD01-43E2-86EF-5E48EF119F87}" dt="2026-04-29T15:49:34.956" v="112" actId="1036"/>
        <pc:sldMkLst>
          <pc:docMk/>
          <pc:sldMk cId="3797515683" sldId="356"/>
        </pc:sldMkLst>
        <pc:spChg chg="add mod">
          <ac:chgData name="Marcela Rozo" userId="99e5b914-b84f-4c1e-98d7-c621e7ea64c4" providerId="ADAL" clId="{7699E2E2-AD01-43E2-86EF-5E48EF119F87}" dt="2026-04-29T15:49:26.475" v="84" actId="207"/>
          <ac:spMkLst>
            <pc:docMk/>
            <pc:sldMk cId="3797515683" sldId="356"/>
            <ac:spMk id="5" creationId="{F39146A0-4A4F-DEAA-1D3C-34378993A86F}"/>
          </ac:spMkLst>
        </pc:spChg>
        <pc:spChg chg="mod">
          <ac:chgData name="Marcela Rozo" userId="99e5b914-b84f-4c1e-98d7-c621e7ea64c4" providerId="ADAL" clId="{7699E2E2-AD01-43E2-86EF-5E48EF119F87}" dt="2026-04-29T15:49:34.956" v="112" actId="1036"/>
          <ac:spMkLst>
            <pc:docMk/>
            <pc:sldMk cId="3797515683" sldId="356"/>
            <ac:spMk id="14" creationId="{204837D5-7661-6E38-D743-5B35E2746DE5}"/>
          </ac:spMkLst>
        </pc:spChg>
      </pc:sldChg>
      <pc:sldChg chg="modSp mod">
        <pc:chgData name="Marcela Rozo" userId="99e5b914-b84f-4c1e-98d7-c621e7ea64c4" providerId="ADAL" clId="{7699E2E2-AD01-43E2-86EF-5E48EF119F87}" dt="2026-04-29T15:48:54.200" v="81" actId="1036"/>
        <pc:sldMkLst>
          <pc:docMk/>
          <pc:sldMk cId="3965211891" sldId="357"/>
        </pc:sldMkLst>
        <pc:spChg chg="mod">
          <ac:chgData name="Marcela Rozo" userId="99e5b914-b84f-4c1e-98d7-c621e7ea64c4" providerId="ADAL" clId="{7699E2E2-AD01-43E2-86EF-5E48EF119F87}" dt="2026-04-29T15:48:54.200" v="81" actId="1036"/>
          <ac:spMkLst>
            <pc:docMk/>
            <pc:sldMk cId="3965211891" sldId="357"/>
            <ac:spMk id="2" creationId="{DD7220A5-B0D7-9589-882F-3680F864F7FB}"/>
          </ac:spMkLst>
        </pc:spChg>
        <pc:spChg chg="mod">
          <ac:chgData name="Marcela Rozo" userId="99e5b914-b84f-4c1e-98d7-c621e7ea64c4" providerId="ADAL" clId="{7699E2E2-AD01-43E2-86EF-5E48EF119F87}" dt="2026-04-29T15:48:54.200" v="81" actId="1036"/>
          <ac:spMkLst>
            <pc:docMk/>
            <pc:sldMk cId="3965211891" sldId="357"/>
            <ac:spMk id="14" creationId="{417ECCCA-BF66-3A0A-81FF-4575F2977CCD}"/>
          </ac:spMkLst>
        </pc:spChg>
      </pc:sldChg>
      <pc:sldChg chg="addSp delSp modSp mod">
        <pc:chgData name="Marcela Rozo" userId="99e5b914-b84f-4c1e-98d7-c621e7ea64c4" providerId="ADAL" clId="{7699E2E2-AD01-43E2-86EF-5E48EF119F87}" dt="2026-05-06T20:13:16.839" v="717" actId="1037"/>
        <pc:sldMkLst>
          <pc:docMk/>
          <pc:sldMk cId="4105206551" sldId="358"/>
        </pc:sldMkLst>
        <pc:spChg chg="mod">
          <ac:chgData name="Marcela Rozo" userId="99e5b914-b84f-4c1e-98d7-c621e7ea64c4" providerId="ADAL" clId="{7699E2E2-AD01-43E2-86EF-5E48EF119F87}" dt="2026-04-29T15:47:24.800" v="7" actId="207"/>
          <ac:spMkLst>
            <pc:docMk/>
            <pc:sldMk cId="4105206551" sldId="358"/>
            <ac:spMk id="17" creationId="{F6AA45A6-0714-07F2-7DE2-18D4314F41FC}"/>
          </ac:spMkLst>
        </pc:spChg>
        <pc:picChg chg="add mod">
          <ac:chgData name="Marcela Rozo" userId="99e5b914-b84f-4c1e-98d7-c621e7ea64c4" providerId="ADAL" clId="{7699E2E2-AD01-43E2-86EF-5E48EF119F87}" dt="2026-05-06T20:13:16.839" v="717" actId="1037"/>
          <ac:picMkLst>
            <pc:docMk/>
            <pc:sldMk cId="4105206551" sldId="358"/>
            <ac:picMk id="3" creationId="{8BAF0C68-1204-9561-18E4-2178B55B7F96}"/>
          </ac:picMkLst>
        </pc:picChg>
        <pc:picChg chg="add mod">
          <ac:chgData name="Marcela Rozo" userId="99e5b914-b84f-4c1e-98d7-c621e7ea64c4" providerId="ADAL" clId="{7699E2E2-AD01-43E2-86EF-5E48EF119F87}" dt="2026-05-06T20:13:16.839" v="717" actId="1037"/>
          <ac:picMkLst>
            <pc:docMk/>
            <pc:sldMk cId="4105206551" sldId="358"/>
            <ac:picMk id="11" creationId="{42559BC8-683F-3C47-25E9-05C93984B7DB}"/>
          </ac:picMkLst>
        </pc:picChg>
        <pc:picChg chg="add del mod">
          <ac:chgData name="Marcela Rozo" userId="99e5b914-b84f-4c1e-98d7-c621e7ea64c4" providerId="ADAL" clId="{7699E2E2-AD01-43E2-86EF-5E48EF119F87}" dt="2026-05-06T20:10:25.304" v="650" actId="478"/>
          <ac:picMkLst>
            <pc:docMk/>
            <pc:sldMk cId="4105206551" sldId="358"/>
            <ac:picMk id="1026" creationId="{B9C45DAC-3C68-49A3-8790-773E4E7D1B8E}"/>
          </ac:picMkLst>
        </pc:picChg>
        <pc:picChg chg="add del mod">
          <ac:chgData name="Marcela Rozo" userId="99e5b914-b84f-4c1e-98d7-c621e7ea64c4" providerId="ADAL" clId="{7699E2E2-AD01-43E2-86EF-5E48EF119F87}" dt="2026-05-06T20:10:29.462" v="651" actId="478"/>
          <ac:picMkLst>
            <pc:docMk/>
            <pc:sldMk cId="4105206551" sldId="358"/>
            <ac:picMk id="1028" creationId="{6E2D4A34-7FB9-D292-A909-3AC312B879E5}"/>
          </ac:picMkLst>
        </pc:picChg>
      </pc:sldChg>
      <pc:sldChg chg="addSp delSp modSp mod">
        <pc:chgData name="Marcela Rozo" userId="99e5b914-b84f-4c1e-98d7-c621e7ea64c4" providerId="ADAL" clId="{7699E2E2-AD01-43E2-86EF-5E48EF119F87}" dt="2026-05-06T20:09:55.031" v="645" actId="113"/>
        <pc:sldMkLst>
          <pc:docMk/>
          <pc:sldMk cId="3675066653" sldId="2146849132"/>
        </pc:sldMkLst>
        <pc:spChg chg="mod">
          <ac:chgData name="Marcela Rozo" userId="99e5b914-b84f-4c1e-98d7-c621e7ea64c4" providerId="ADAL" clId="{7699E2E2-AD01-43E2-86EF-5E48EF119F87}" dt="2026-05-06T20:09:55.031" v="645" actId="113"/>
          <ac:spMkLst>
            <pc:docMk/>
            <pc:sldMk cId="3675066653" sldId="2146849132"/>
            <ac:spMk id="7" creationId="{AA11426E-51FA-8455-8142-946F49887A55}"/>
          </ac:spMkLst>
        </pc:spChg>
        <pc:spChg chg="mod ord">
          <ac:chgData name="Marcela Rozo" userId="99e5b914-b84f-4c1e-98d7-c621e7ea64c4" providerId="ADAL" clId="{7699E2E2-AD01-43E2-86EF-5E48EF119F87}" dt="2026-05-06T20:07:05.160" v="593" actId="1035"/>
          <ac:spMkLst>
            <pc:docMk/>
            <pc:sldMk cId="3675066653" sldId="2146849132"/>
            <ac:spMk id="31" creationId="{3E0DA6E5-1B82-008C-574D-53CCC2DB2C8D}"/>
          </ac:spMkLst>
        </pc:spChg>
        <pc:spChg chg="mod">
          <ac:chgData name="Marcela Rozo" userId="99e5b914-b84f-4c1e-98d7-c621e7ea64c4" providerId="ADAL" clId="{7699E2E2-AD01-43E2-86EF-5E48EF119F87}" dt="2026-05-06T20:08:00.630" v="604" actId="1035"/>
          <ac:spMkLst>
            <pc:docMk/>
            <pc:sldMk cId="3675066653" sldId="2146849132"/>
            <ac:spMk id="32" creationId="{01F9B742-7EC1-423D-831B-08FD3BF5D2EA}"/>
          </ac:spMkLst>
        </pc:spChg>
        <pc:picChg chg="add mod">
          <ac:chgData name="Marcela Rozo" userId="99e5b914-b84f-4c1e-98d7-c621e7ea64c4" providerId="ADAL" clId="{7699E2E2-AD01-43E2-86EF-5E48EF119F87}" dt="2026-05-06T20:06:46.918" v="588" actId="1076"/>
          <ac:picMkLst>
            <pc:docMk/>
            <pc:sldMk cId="3675066653" sldId="2146849132"/>
            <ac:picMk id="4" creationId="{3AA11D8F-97D2-A57F-EE6D-53E2A8E8BB8D}"/>
          </ac:picMkLst>
        </pc:picChg>
        <pc:picChg chg="add mod ord">
          <ac:chgData name="Marcela Rozo" userId="99e5b914-b84f-4c1e-98d7-c621e7ea64c4" providerId="ADAL" clId="{7699E2E2-AD01-43E2-86EF-5E48EF119F87}" dt="2026-05-06T20:07:52.331" v="599" actId="1076"/>
          <ac:picMkLst>
            <pc:docMk/>
            <pc:sldMk cId="3675066653" sldId="2146849132"/>
            <ac:picMk id="6" creationId="{CCE6518A-E5F1-81B3-DF3E-F760CBF8D486}"/>
          </ac:picMkLst>
        </pc:picChg>
        <pc:picChg chg="mod">
          <ac:chgData name="Marcela Rozo" userId="99e5b914-b84f-4c1e-98d7-c621e7ea64c4" providerId="ADAL" clId="{7699E2E2-AD01-43E2-86EF-5E48EF119F87}" dt="2026-04-30T21:05:36.688" v="258" actId="1076"/>
          <ac:picMkLst>
            <pc:docMk/>
            <pc:sldMk cId="3675066653" sldId="2146849132"/>
            <ac:picMk id="23" creationId="{F2EBB10D-1099-FBBE-F62B-1EA159D779EF}"/>
          </ac:picMkLst>
        </pc:picChg>
        <pc:picChg chg="mod">
          <ac:chgData name="Marcela Rozo" userId="99e5b914-b84f-4c1e-98d7-c621e7ea64c4" providerId="ADAL" clId="{7699E2E2-AD01-43E2-86EF-5E48EF119F87}" dt="2026-04-30T21:05:45.297" v="261" actId="1076"/>
          <ac:picMkLst>
            <pc:docMk/>
            <pc:sldMk cId="3675066653" sldId="2146849132"/>
            <ac:picMk id="24" creationId="{96C3D387-A591-ABC1-9EB9-44219F708F4D}"/>
          </ac:picMkLst>
        </pc:picChg>
        <pc:picChg chg="del">
          <ac:chgData name="Marcela Rozo" userId="99e5b914-b84f-4c1e-98d7-c621e7ea64c4" providerId="ADAL" clId="{7699E2E2-AD01-43E2-86EF-5E48EF119F87}" dt="2026-05-06T20:06:14.205" v="585" actId="478"/>
          <ac:picMkLst>
            <pc:docMk/>
            <pc:sldMk cId="3675066653" sldId="2146849132"/>
            <ac:picMk id="27" creationId="{01695548-278E-7770-15DA-C5C231201162}"/>
          </ac:picMkLst>
        </pc:picChg>
        <pc:picChg chg="del">
          <ac:chgData name="Marcela Rozo" userId="99e5b914-b84f-4c1e-98d7-c621e7ea64c4" providerId="ADAL" clId="{7699E2E2-AD01-43E2-86EF-5E48EF119F87}" dt="2026-05-06T20:07:09.796" v="594" actId="478"/>
          <ac:picMkLst>
            <pc:docMk/>
            <pc:sldMk cId="3675066653" sldId="2146849132"/>
            <ac:picMk id="29" creationId="{3395ADE4-2985-130C-2729-5CEEF7E7640B}"/>
          </ac:picMkLst>
        </pc:picChg>
      </pc:sldChg>
      <pc:sldChg chg="addSp delSp modSp mod">
        <pc:chgData name="Marcela Rozo" userId="99e5b914-b84f-4c1e-98d7-c621e7ea64c4" providerId="ADAL" clId="{7699E2E2-AD01-43E2-86EF-5E48EF119F87}" dt="2026-05-06T20:10:01.376" v="647" actId="113"/>
        <pc:sldMkLst>
          <pc:docMk/>
          <pc:sldMk cId="3433984687" sldId="2146849133"/>
        </pc:sldMkLst>
        <pc:spChg chg="mod">
          <ac:chgData name="Marcela Rozo" userId="99e5b914-b84f-4c1e-98d7-c621e7ea64c4" providerId="ADAL" clId="{7699E2E2-AD01-43E2-86EF-5E48EF119F87}" dt="2026-05-06T20:10:01.376" v="647" actId="113"/>
          <ac:spMkLst>
            <pc:docMk/>
            <pc:sldMk cId="3433984687" sldId="2146849133"/>
            <ac:spMk id="4" creationId="{0A144B02-2068-574A-B7AA-D9287A7D1194}"/>
          </ac:spMkLst>
        </pc:spChg>
        <pc:spChg chg="mod">
          <ac:chgData name="Marcela Rozo" userId="99e5b914-b84f-4c1e-98d7-c621e7ea64c4" providerId="ADAL" clId="{7699E2E2-AD01-43E2-86EF-5E48EF119F87}" dt="2026-05-06T20:09:14.631" v="613" actId="1076"/>
          <ac:spMkLst>
            <pc:docMk/>
            <pc:sldMk cId="3433984687" sldId="2146849133"/>
            <ac:spMk id="11" creationId="{F09BD9CD-05EC-EB13-DCA1-9B1D155A6E09}"/>
          </ac:spMkLst>
        </pc:spChg>
        <pc:spChg chg="mod">
          <ac:chgData name="Marcela Rozo" userId="99e5b914-b84f-4c1e-98d7-c621e7ea64c4" providerId="ADAL" clId="{7699E2E2-AD01-43E2-86EF-5E48EF119F87}" dt="2026-05-06T20:09:27.190" v="643" actId="1036"/>
          <ac:spMkLst>
            <pc:docMk/>
            <pc:sldMk cId="3433984687" sldId="2146849133"/>
            <ac:spMk id="18" creationId="{5A9A4636-29EA-0514-59C3-A371CCDC6CD5}"/>
          </ac:spMkLst>
        </pc:spChg>
        <pc:picChg chg="add mod ord">
          <ac:chgData name="Marcela Rozo" userId="99e5b914-b84f-4c1e-98d7-c621e7ea64c4" providerId="ADAL" clId="{7699E2E2-AD01-43E2-86EF-5E48EF119F87}" dt="2026-05-06T20:09:09.318" v="612" actId="1076"/>
          <ac:picMkLst>
            <pc:docMk/>
            <pc:sldMk cId="3433984687" sldId="2146849133"/>
            <ac:picMk id="5" creationId="{E61BF459-8E1C-4D25-DBE4-63E9B7859FA2}"/>
          </ac:picMkLst>
        </pc:picChg>
        <pc:picChg chg="del mod">
          <ac:chgData name="Marcela Rozo" userId="99e5b914-b84f-4c1e-98d7-c621e7ea64c4" providerId="ADAL" clId="{7699E2E2-AD01-43E2-86EF-5E48EF119F87}" dt="2026-05-06T20:08:13.541" v="605" actId="478"/>
          <ac:picMkLst>
            <pc:docMk/>
            <pc:sldMk cId="3433984687" sldId="2146849133"/>
            <ac:picMk id="17" creationId="{2547DA14-A29B-048F-6164-3D5F6A2D0788}"/>
          </ac:picMkLst>
        </pc:picChg>
        <pc:picChg chg="mod">
          <ac:chgData name="Marcela Rozo" userId="99e5b914-b84f-4c1e-98d7-c621e7ea64c4" providerId="ADAL" clId="{7699E2E2-AD01-43E2-86EF-5E48EF119F87}" dt="2026-05-06T20:09:14.631" v="613" actId="1076"/>
          <ac:picMkLst>
            <pc:docMk/>
            <pc:sldMk cId="3433984687" sldId="2146849133"/>
            <ac:picMk id="25" creationId="{57CC5357-C3C3-C086-6F02-F601572D3E5B}"/>
          </ac:picMkLst>
        </pc:picChg>
      </pc:sldChg>
      <pc:sldChg chg="addSp delSp modSp mod ord modShow">
        <pc:chgData name="Marcela Rozo" userId="99e5b914-b84f-4c1e-98d7-c621e7ea64c4" providerId="ADAL" clId="{7699E2E2-AD01-43E2-86EF-5E48EF119F87}" dt="2026-05-06T20:10:07.049" v="649" actId="113"/>
        <pc:sldMkLst>
          <pc:docMk/>
          <pc:sldMk cId="3617164461" sldId="2146849134"/>
        </pc:sldMkLst>
        <pc:spChg chg="mod">
          <ac:chgData name="Marcela Rozo" userId="99e5b914-b84f-4c1e-98d7-c621e7ea64c4" providerId="ADAL" clId="{7699E2E2-AD01-43E2-86EF-5E48EF119F87}" dt="2026-04-30T21:02:59.083" v="154" actId="255"/>
          <ac:spMkLst>
            <pc:docMk/>
            <pc:sldMk cId="3617164461" sldId="2146849134"/>
            <ac:spMk id="5" creationId="{2DFF1B4C-87DC-86DA-C247-4C488C37B07A}"/>
          </ac:spMkLst>
        </pc:spChg>
        <pc:spChg chg="add mod">
          <ac:chgData name="Marcela Rozo" userId="99e5b914-b84f-4c1e-98d7-c621e7ea64c4" providerId="ADAL" clId="{7699E2E2-AD01-43E2-86EF-5E48EF119F87}" dt="2026-04-30T21:03:12.994" v="155" actId="1076"/>
          <ac:spMkLst>
            <pc:docMk/>
            <pc:sldMk cId="3617164461" sldId="2146849134"/>
            <ac:spMk id="7" creationId="{410AD5CB-2EDC-BBC7-2324-B0DDB9E90A7A}"/>
          </ac:spMkLst>
        </pc:spChg>
        <pc:spChg chg="add mod">
          <ac:chgData name="Marcela Rozo" userId="99e5b914-b84f-4c1e-98d7-c621e7ea64c4" providerId="ADAL" clId="{7699E2E2-AD01-43E2-86EF-5E48EF119F87}" dt="2026-04-30T21:34:37.098" v="570" actId="1035"/>
          <ac:spMkLst>
            <pc:docMk/>
            <pc:sldMk cId="3617164461" sldId="2146849134"/>
            <ac:spMk id="8" creationId="{71EA8B42-4C88-4C84-5329-305C6C1C01E2}"/>
          </ac:spMkLst>
        </pc:spChg>
        <pc:spChg chg="add mod">
          <ac:chgData name="Marcela Rozo" userId="99e5b914-b84f-4c1e-98d7-c621e7ea64c4" providerId="ADAL" clId="{7699E2E2-AD01-43E2-86EF-5E48EF119F87}" dt="2026-04-30T21:34:47.144" v="584" actId="1035"/>
          <ac:spMkLst>
            <pc:docMk/>
            <pc:sldMk cId="3617164461" sldId="2146849134"/>
            <ac:spMk id="13" creationId="{658FA268-0E91-93E4-DBFB-F51373839769}"/>
          </ac:spMkLst>
        </pc:spChg>
        <pc:spChg chg="add mod">
          <ac:chgData name="Marcela Rozo" userId="99e5b914-b84f-4c1e-98d7-c621e7ea64c4" providerId="ADAL" clId="{7699E2E2-AD01-43E2-86EF-5E48EF119F87}" dt="2026-05-06T20:10:07.049" v="649" actId="113"/>
          <ac:spMkLst>
            <pc:docMk/>
            <pc:sldMk cId="3617164461" sldId="2146849134"/>
            <ac:spMk id="15" creationId="{AF70D74A-4F7B-7EC6-AF5F-D5D63880C752}"/>
          </ac:spMkLst>
        </pc:spChg>
        <pc:picChg chg="add mod">
          <ac:chgData name="Marcela Rozo" userId="99e5b914-b84f-4c1e-98d7-c621e7ea64c4" providerId="ADAL" clId="{7699E2E2-AD01-43E2-86EF-5E48EF119F87}" dt="2026-04-30T21:03:12.994" v="155" actId="1076"/>
          <ac:picMkLst>
            <pc:docMk/>
            <pc:sldMk cId="3617164461" sldId="2146849134"/>
            <ac:picMk id="3" creationId="{F4C16CB8-C27C-5F32-8A36-F3E23E82D4DC}"/>
          </ac:picMkLst>
        </pc:picChg>
        <pc:picChg chg="add mod ord">
          <ac:chgData name="Marcela Rozo" userId="99e5b914-b84f-4c1e-98d7-c621e7ea64c4" providerId="ADAL" clId="{7699E2E2-AD01-43E2-86EF-5E48EF119F87}" dt="2026-04-30T21:34:41.529" v="571" actId="1076"/>
          <ac:picMkLst>
            <pc:docMk/>
            <pc:sldMk cId="3617164461" sldId="2146849134"/>
            <ac:picMk id="4" creationId="{7CB79FF6-E9D6-7220-BA9D-9792752860A4}"/>
          </ac:picMkLst>
        </pc:picChg>
        <pc:picChg chg="add mod">
          <ac:chgData name="Marcela Rozo" userId="99e5b914-b84f-4c1e-98d7-c621e7ea64c4" providerId="ADAL" clId="{7699E2E2-AD01-43E2-86EF-5E48EF119F87}" dt="2026-04-30T21:34:37.098" v="570" actId="1035"/>
          <ac:picMkLst>
            <pc:docMk/>
            <pc:sldMk cId="3617164461" sldId="2146849134"/>
            <ac:picMk id="6" creationId="{A2E8773E-D6A8-317F-19CE-7DD4B2F8477A}"/>
          </ac:picMkLst>
        </pc:picChg>
        <pc:picChg chg="mod">
          <ac:chgData name="Marcela Rozo" userId="99e5b914-b84f-4c1e-98d7-c621e7ea64c4" providerId="ADAL" clId="{7699E2E2-AD01-43E2-86EF-5E48EF119F87}" dt="2026-04-30T21:04:17.482" v="249" actId="1076"/>
          <ac:picMkLst>
            <pc:docMk/>
            <pc:sldMk cId="3617164461" sldId="2146849134"/>
            <ac:picMk id="14" creationId="{D3A8606B-5A45-91D2-3C00-9538D5F34A6C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97C2B8-D0CE-42DD-9523-8DA4016B733F}" type="datetimeFigureOut">
              <a:rPr lang="es-CO" smtClean="0"/>
              <a:t>6/05/2026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AED7D8-A248-4D7B-BAD9-41D7BA84926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398691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>
          <a:extLst>
            <a:ext uri="{FF2B5EF4-FFF2-40B4-BE49-F238E27FC236}">
              <a16:creationId xmlns:a16="http://schemas.microsoft.com/office/drawing/2014/main" id="{C9EEF0CA-6488-55DB-C179-12F2A472C6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28ead720d7f_0_5:notes">
            <a:extLst>
              <a:ext uri="{FF2B5EF4-FFF2-40B4-BE49-F238E27FC236}">
                <a16:creationId xmlns:a16="http://schemas.microsoft.com/office/drawing/2014/main" id="{A63B5CA0-A9DB-32CB-6230-2D272A07A6B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" name="Google Shape;228;g28ead720d7f_0_5:notes">
            <a:extLst>
              <a:ext uri="{FF2B5EF4-FFF2-40B4-BE49-F238E27FC236}">
                <a16:creationId xmlns:a16="http://schemas.microsoft.com/office/drawing/2014/main" id="{614C52C5-AA46-962A-D404-20E2D27A092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770449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>
          <a:extLst>
            <a:ext uri="{FF2B5EF4-FFF2-40B4-BE49-F238E27FC236}">
              <a16:creationId xmlns:a16="http://schemas.microsoft.com/office/drawing/2014/main" id="{925E5DA8-33BE-F9BA-C6AF-FE74A1C8AF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28ead720d7f_0_5:notes">
            <a:extLst>
              <a:ext uri="{FF2B5EF4-FFF2-40B4-BE49-F238E27FC236}">
                <a16:creationId xmlns:a16="http://schemas.microsoft.com/office/drawing/2014/main" id="{0FA582A9-4E1C-B000-E570-7BB2A119AB6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" name="Google Shape;228;g28ead720d7f_0_5:notes">
            <a:extLst>
              <a:ext uri="{FF2B5EF4-FFF2-40B4-BE49-F238E27FC236}">
                <a16:creationId xmlns:a16="http://schemas.microsoft.com/office/drawing/2014/main" id="{6B5C67CC-0202-4DDB-76ED-B117B3D4C52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104388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039579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85102CDD-1464-3716-620D-2D5B5C62232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 rot="21281015">
            <a:off x="5702504" y="2233374"/>
            <a:ext cx="2611485" cy="2576570"/>
          </a:xfrm>
          <a:custGeom>
            <a:avLst/>
            <a:gdLst>
              <a:gd name="connsiteX0" fmla="*/ 2139690 w 2611485"/>
              <a:gd name="connsiteY0" fmla="*/ 33837 h 2576570"/>
              <a:gd name="connsiteX1" fmla="*/ 2611378 w 2611485"/>
              <a:gd name="connsiteY1" fmla="*/ 525651 h 2576570"/>
              <a:gd name="connsiteX2" fmla="*/ 2578393 w 2611485"/>
              <a:gd name="connsiteY2" fmla="*/ 2104775 h 2576570"/>
              <a:gd name="connsiteX3" fmla="*/ 2086579 w 2611485"/>
              <a:gd name="connsiteY3" fmla="*/ 2576463 h 2576570"/>
              <a:gd name="connsiteX4" fmla="*/ 471795 w 2611485"/>
              <a:gd name="connsiteY4" fmla="*/ 2542732 h 2576570"/>
              <a:gd name="connsiteX5" fmla="*/ 107 w 2611485"/>
              <a:gd name="connsiteY5" fmla="*/ 2050918 h 2576570"/>
              <a:gd name="connsiteX6" fmla="*/ 33092 w 2611485"/>
              <a:gd name="connsiteY6" fmla="*/ 471794 h 2576570"/>
              <a:gd name="connsiteX7" fmla="*/ 524906 w 2611485"/>
              <a:gd name="connsiteY7" fmla="*/ 107 h 2576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11485" h="2576570">
                <a:moveTo>
                  <a:pt x="2139690" y="33837"/>
                </a:moveTo>
                <a:cubicBezTo>
                  <a:pt x="2405754" y="39395"/>
                  <a:pt x="2616936" y="259587"/>
                  <a:pt x="2611378" y="525651"/>
                </a:cubicBezTo>
                <a:lnTo>
                  <a:pt x="2578393" y="2104775"/>
                </a:lnTo>
                <a:cubicBezTo>
                  <a:pt x="2572835" y="2370839"/>
                  <a:pt x="2352642" y="2582020"/>
                  <a:pt x="2086579" y="2576463"/>
                </a:cubicBezTo>
                <a:lnTo>
                  <a:pt x="471795" y="2542732"/>
                </a:lnTo>
                <a:cubicBezTo>
                  <a:pt x="205731" y="2537175"/>
                  <a:pt x="-5451" y="2316982"/>
                  <a:pt x="107" y="2050918"/>
                </a:cubicBezTo>
                <a:lnTo>
                  <a:pt x="33092" y="471794"/>
                </a:lnTo>
                <a:cubicBezTo>
                  <a:pt x="38650" y="205731"/>
                  <a:pt x="258843" y="-5451"/>
                  <a:pt x="524906" y="107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ID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0B88A112-FD30-176B-2E8F-0ABC9EC221F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 rot="21199095">
            <a:off x="6945627" y="729274"/>
            <a:ext cx="2581433" cy="2545824"/>
          </a:xfrm>
          <a:custGeom>
            <a:avLst/>
            <a:gdLst>
              <a:gd name="connsiteX0" fmla="*/ 2197463 w 2581433"/>
              <a:gd name="connsiteY0" fmla="*/ 12597 h 2545824"/>
              <a:gd name="connsiteX1" fmla="*/ 2581433 w 2581433"/>
              <a:gd name="connsiteY1" fmla="*/ 485293 h 2545824"/>
              <a:gd name="connsiteX2" fmla="*/ 2578844 w 2581433"/>
              <a:gd name="connsiteY2" fmla="*/ 2064759 h 2545824"/>
              <a:gd name="connsiteX3" fmla="*/ 2096199 w 2581433"/>
              <a:gd name="connsiteY3" fmla="*/ 2545824 h 2545824"/>
              <a:gd name="connsiteX4" fmla="*/ 481065 w 2581433"/>
              <a:gd name="connsiteY4" fmla="*/ 2543177 h 2545824"/>
              <a:gd name="connsiteX5" fmla="*/ 0 w 2581433"/>
              <a:gd name="connsiteY5" fmla="*/ 2060531 h 2545824"/>
              <a:gd name="connsiteX6" fmla="*/ 2589 w 2581433"/>
              <a:gd name="connsiteY6" fmla="*/ 481065 h 2545824"/>
              <a:gd name="connsiteX7" fmla="*/ 485234 w 2581433"/>
              <a:gd name="connsiteY7" fmla="*/ 0 h 2545824"/>
              <a:gd name="connsiteX8" fmla="*/ 2100368 w 2581433"/>
              <a:gd name="connsiteY8" fmla="*/ 2648 h 2545824"/>
              <a:gd name="connsiteX9" fmla="*/ 2197463 w 2581433"/>
              <a:gd name="connsiteY9" fmla="*/ 12597 h 2545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581433" h="2545824">
                <a:moveTo>
                  <a:pt x="2197463" y="12597"/>
                </a:moveTo>
                <a:cubicBezTo>
                  <a:pt x="2416963" y="57888"/>
                  <a:pt x="2581815" y="252437"/>
                  <a:pt x="2581433" y="485293"/>
                </a:cubicBezTo>
                <a:lnTo>
                  <a:pt x="2578844" y="2064759"/>
                </a:lnTo>
                <a:cubicBezTo>
                  <a:pt x="2578407" y="2330881"/>
                  <a:pt x="2362320" y="2546261"/>
                  <a:pt x="2096199" y="2545824"/>
                </a:cubicBezTo>
                <a:lnTo>
                  <a:pt x="481065" y="2543177"/>
                </a:lnTo>
                <a:cubicBezTo>
                  <a:pt x="214943" y="2542740"/>
                  <a:pt x="-437" y="2326653"/>
                  <a:pt x="0" y="2060531"/>
                </a:cubicBezTo>
                <a:lnTo>
                  <a:pt x="2589" y="481065"/>
                </a:lnTo>
                <a:cubicBezTo>
                  <a:pt x="3025" y="214944"/>
                  <a:pt x="219113" y="-436"/>
                  <a:pt x="485234" y="0"/>
                </a:cubicBezTo>
                <a:lnTo>
                  <a:pt x="2100368" y="2648"/>
                </a:lnTo>
                <a:cubicBezTo>
                  <a:pt x="2133633" y="2702"/>
                  <a:pt x="2166105" y="6126"/>
                  <a:pt x="2197463" y="12597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ID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80A2116E-B524-BB0C-9C30-C08737EE531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 rot="341304">
            <a:off x="8150659" y="-882594"/>
            <a:ext cx="2609769" cy="2574813"/>
          </a:xfrm>
          <a:custGeom>
            <a:avLst/>
            <a:gdLst>
              <a:gd name="connsiteX0" fmla="*/ 472329 w 2609769"/>
              <a:gd name="connsiteY0" fmla="*/ 32035 h 2574813"/>
              <a:gd name="connsiteX1" fmla="*/ 2087150 w 2609769"/>
              <a:gd name="connsiteY1" fmla="*/ 96 h 2574813"/>
              <a:gd name="connsiteX2" fmla="*/ 2578440 w 2609769"/>
              <a:gd name="connsiteY2" fmla="*/ 472329 h 2574813"/>
              <a:gd name="connsiteX3" fmla="*/ 2609673 w 2609769"/>
              <a:gd name="connsiteY3" fmla="*/ 2051488 h 2574813"/>
              <a:gd name="connsiteX4" fmla="*/ 2137440 w 2609769"/>
              <a:gd name="connsiteY4" fmla="*/ 2542779 h 2574813"/>
              <a:gd name="connsiteX5" fmla="*/ 522619 w 2609769"/>
              <a:gd name="connsiteY5" fmla="*/ 2574717 h 2574813"/>
              <a:gd name="connsiteX6" fmla="*/ 31329 w 2609769"/>
              <a:gd name="connsiteY6" fmla="*/ 2102484 h 2574813"/>
              <a:gd name="connsiteX7" fmla="*/ 96 w 2609769"/>
              <a:gd name="connsiteY7" fmla="*/ 523325 h 2574813"/>
              <a:gd name="connsiteX8" fmla="*/ 472329 w 2609769"/>
              <a:gd name="connsiteY8" fmla="*/ 32035 h 2574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09769" h="2574813">
                <a:moveTo>
                  <a:pt x="472329" y="32035"/>
                </a:moveTo>
                <a:lnTo>
                  <a:pt x="2087150" y="96"/>
                </a:lnTo>
                <a:cubicBezTo>
                  <a:pt x="2353219" y="-5167"/>
                  <a:pt x="2573178" y="206259"/>
                  <a:pt x="2578440" y="472329"/>
                </a:cubicBezTo>
                <a:lnTo>
                  <a:pt x="2609673" y="2051488"/>
                </a:lnTo>
                <a:cubicBezTo>
                  <a:pt x="2614936" y="2317558"/>
                  <a:pt x="2403510" y="2537516"/>
                  <a:pt x="2137440" y="2542779"/>
                </a:cubicBezTo>
                <a:lnTo>
                  <a:pt x="522619" y="2574717"/>
                </a:lnTo>
                <a:cubicBezTo>
                  <a:pt x="256550" y="2579980"/>
                  <a:pt x="36592" y="2368554"/>
                  <a:pt x="31329" y="2102484"/>
                </a:cubicBezTo>
                <a:lnTo>
                  <a:pt x="96" y="523325"/>
                </a:lnTo>
                <a:cubicBezTo>
                  <a:pt x="-5166" y="257255"/>
                  <a:pt x="206259" y="37297"/>
                  <a:pt x="472329" y="32035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94591238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: Shape 3">
            <a:extLst>
              <a:ext uri="{FF2B5EF4-FFF2-40B4-BE49-F238E27FC236}">
                <a16:creationId xmlns:a16="http://schemas.microsoft.com/office/drawing/2014/main" id="{B81C189F-30DC-0053-2412-920C06E796F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 rot="420321">
            <a:off x="5334673" y="904475"/>
            <a:ext cx="2401975" cy="5060957"/>
          </a:xfrm>
          <a:custGeom>
            <a:avLst/>
            <a:gdLst>
              <a:gd name="connsiteX0" fmla="*/ 265842 w 2401975"/>
              <a:gd name="connsiteY0" fmla="*/ 17450 h 5060957"/>
              <a:gd name="connsiteX1" fmla="*/ 333396 w 2401975"/>
              <a:gd name="connsiteY1" fmla="*/ 10231 h 5060957"/>
              <a:gd name="connsiteX2" fmla="*/ 2038288 w 2401975"/>
              <a:gd name="connsiteY2" fmla="*/ 6 h 5060957"/>
              <a:gd name="connsiteX3" fmla="*/ 2375701 w 2401975"/>
              <a:gd name="connsiteY3" fmla="*/ 333395 h 5060957"/>
              <a:gd name="connsiteX4" fmla="*/ 2401969 w 2401975"/>
              <a:gd name="connsiteY4" fmla="*/ 4713314 h 5060957"/>
              <a:gd name="connsiteX5" fmla="*/ 2068579 w 2401975"/>
              <a:gd name="connsiteY5" fmla="*/ 5050726 h 5060957"/>
              <a:gd name="connsiteX6" fmla="*/ 363687 w 2401975"/>
              <a:gd name="connsiteY6" fmla="*/ 5060951 h 5060957"/>
              <a:gd name="connsiteX7" fmla="*/ 26274 w 2401975"/>
              <a:gd name="connsiteY7" fmla="*/ 4727562 h 5060957"/>
              <a:gd name="connsiteX8" fmla="*/ 6 w 2401975"/>
              <a:gd name="connsiteY8" fmla="*/ 347643 h 5060957"/>
              <a:gd name="connsiteX9" fmla="*/ 265842 w 2401975"/>
              <a:gd name="connsiteY9" fmla="*/ 17450 h 50609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401975" h="5060957">
                <a:moveTo>
                  <a:pt x="265842" y="17450"/>
                </a:moveTo>
                <a:cubicBezTo>
                  <a:pt x="287649" y="12852"/>
                  <a:pt x="310241" y="10370"/>
                  <a:pt x="333396" y="10231"/>
                </a:cubicBezTo>
                <a:lnTo>
                  <a:pt x="2038288" y="6"/>
                </a:lnTo>
                <a:cubicBezTo>
                  <a:pt x="2223525" y="-1105"/>
                  <a:pt x="2374590" y="148159"/>
                  <a:pt x="2375701" y="333395"/>
                </a:cubicBezTo>
                <a:lnTo>
                  <a:pt x="2401969" y="4713314"/>
                </a:lnTo>
                <a:cubicBezTo>
                  <a:pt x="2403079" y="4898550"/>
                  <a:pt x="2253816" y="5049615"/>
                  <a:pt x="2068579" y="5050726"/>
                </a:cubicBezTo>
                <a:lnTo>
                  <a:pt x="363687" y="5060951"/>
                </a:lnTo>
                <a:cubicBezTo>
                  <a:pt x="178450" y="5062062"/>
                  <a:pt x="27385" y="4912798"/>
                  <a:pt x="26274" y="4727562"/>
                </a:cubicBezTo>
                <a:lnTo>
                  <a:pt x="6" y="347643"/>
                </a:lnTo>
                <a:cubicBezTo>
                  <a:pt x="-965" y="185561"/>
                  <a:pt x="113193" y="49642"/>
                  <a:pt x="265842" y="1745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78627589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: Shape 4">
            <a:extLst>
              <a:ext uri="{FF2B5EF4-FFF2-40B4-BE49-F238E27FC236}">
                <a16:creationId xmlns:a16="http://schemas.microsoft.com/office/drawing/2014/main" id="{46DF07A4-71C7-63E9-F046-19B8ED7BF1D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053296" y="1250066"/>
            <a:ext cx="5729468" cy="3819645"/>
          </a:xfrm>
          <a:custGeom>
            <a:avLst/>
            <a:gdLst>
              <a:gd name="connsiteX0" fmla="*/ 118447 w 5729468"/>
              <a:gd name="connsiteY0" fmla="*/ 0 h 3819645"/>
              <a:gd name="connsiteX1" fmla="*/ 5611021 w 5729468"/>
              <a:gd name="connsiteY1" fmla="*/ 0 h 3819645"/>
              <a:gd name="connsiteX2" fmla="*/ 5729468 w 5729468"/>
              <a:gd name="connsiteY2" fmla="*/ 118447 h 3819645"/>
              <a:gd name="connsiteX3" fmla="*/ 5729468 w 5729468"/>
              <a:gd name="connsiteY3" fmla="*/ 3701198 h 3819645"/>
              <a:gd name="connsiteX4" fmla="*/ 5611021 w 5729468"/>
              <a:gd name="connsiteY4" fmla="*/ 3819645 h 3819645"/>
              <a:gd name="connsiteX5" fmla="*/ 118447 w 5729468"/>
              <a:gd name="connsiteY5" fmla="*/ 3819645 h 3819645"/>
              <a:gd name="connsiteX6" fmla="*/ 0 w 5729468"/>
              <a:gd name="connsiteY6" fmla="*/ 3701198 h 3819645"/>
              <a:gd name="connsiteX7" fmla="*/ 0 w 5729468"/>
              <a:gd name="connsiteY7" fmla="*/ 118447 h 3819645"/>
              <a:gd name="connsiteX8" fmla="*/ 118447 w 5729468"/>
              <a:gd name="connsiteY8" fmla="*/ 0 h 3819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729468" h="3819645">
                <a:moveTo>
                  <a:pt x="118447" y="0"/>
                </a:moveTo>
                <a:lnTo>
                  <a:pt x="5611021" y="0"/>
                </a:lnTo>
                <a:cubicBezTo>
                  <a:pt x="5676437" y="0"/>
                  <a:pt x="5729468" y="53031"/>
                  <a:pt x="5729468" y="118447"/>
                </a:cubicBezTo>
                <a:lnTo>
                  <a:pt x="5729468" y="3701198"/>
                </a:lnTo>
                <a:cubicBezTo>
                  <a:pt x="5729468" y="3766614"/>
                  <a:pt x="5676437" y="3819645"/>
                  <a:pt x="5611021" y="3819645"/>
                </a:cubicBezTo>
                <a:lnTo>
                  <a:pt x="118447" y="3819645"/>
                </a:lnTo>
                <a:cubicBezTo>
                  <a:pt x="53031" y="3819645"/>
                  <a:pt x="0" y="3766614"/>
                  <a:pt x="0" y="3701198"/>
                </a:cubicBezTo>
                <a:lnTo>
                  <a:pt x="0" y="118447"/>
                </a:lnTo>
                <a:cubicBezTo>
                  <a:pt x="0" y="53031"/>
                  <a:pt x="53031" y="0"/>
                  <a:pt x="118447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12894422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: Shape 3">
            <a:extLst>
              <a:ext uri="{FF2B5EF4-FFF2-40B4-BE49-F238E27FC236}">
                <a16:creationId xmlns:a16="http://schemas.microsoft.com/office/drawing/2014/main" id="{6A3A742F-FF56-46BF-600B-B4DA366A2C9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842907" y="2722179"/>
            <a:ext cx="2522482" cy="5449548"/>
          </a:xfrm>
          <a:custGeom>
            <a:avLst/>
            <a:gdLst>
              <a:gd name="connsiteX0" fmla="*/ 339400 w 2522482"/>
              <a:gd name="connsiteY0" fmla="*/ 0 h 5449548"/>
              <a:gd name="connsiteX1" fmla="*/ 2183082 w 2522482"/>
              <a:gd name="connsiteY1" fmla="*/ 0 h 5449548"/>
              <a:gd name="connsiteX2" fmla="*/ 2522482 w 2522482"/>
              <a:gd name="connsiteY2" fmla="*/ 339400 h 5449548"/>
              <a:gd name="connsiteX3" fmla="*/ 2522482 w 2522482"/>
              <a:gd name="connsiteY3" fmla="*/ 5110148 h 5449548"/>
              <a:gd name="connsiteX4" fmla="*/ 2183082 w 2522482"/>
              <a:gd name="connsiteY4" fmla="*/ 5449548 h 5449548"/>
              <a:gd name="connsiteX5" fmla="*/ 339400 w 2522482"/>
              <a:gd name="connsiteY5" fmla="*/ 5449548 h 5449548"/>
              <a:gd name="connsiteX6" fmla="*/ 0 w 2522482"/>
              <a:gd name="connsiteY6" fmla="*/ 5110148 h 5449548"/>
              <a:gd name="connsiteX7" fmla="*/ 0 w 2522482"/>
              <a:gd name="connsiteY7" fmla="*/ 339400 h 5449548"/>
              <a:gd name="connsiteX8" fmla="*/ 339400 w 2522482"/>
              <a:gd name="connsiteY8" fmla="*/ 0 h 54495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22482" h="5449548">
                <a:moveTo>
                  <a:pt x="339400" y="0"/>
                </a:moveTo>
                <a:lnTo>
                  <a:pt x="2183082" y="0"/>
                </a:lnTo>
                <a:cubicBezTo>
                  <a:pt x="2370527" y="0"/>
                  <a:pt x="2522482" y="151955"/>
                  <a:pt x="2522482" y="339400"/>
                </a:cubicBezTo>
                <a:lnTo>
                  <a:pt x="2522482" y="5110148"/>
                </a:lnTo>
                <a:cubicBezTo>
                  <a:pt x="2522482" y="5297593"/>
                  <a:pt x="2370527" y="5449548"/>
                  <a:pt x="2183082" y="5449548"/>
                </a:cubicBezTo>
                <a:lnTo>
                  <a:pt x="339400" y="5449548"/>
                </a:lnTo>
                <a:cubicBezTo>
                  <a:pt x="151955" y="5449548"/>
                  <a:pt x="0" y="5297593"/>
                  <a:pt x="0" y="5110148"/>
                </a:cubicBezTo>
                <a:lnTo>
                  <a:pt x="0" y="339400"/>
                </a:lnTo>
                <a:cubicBezTo>
                  <a:pt x="0" y="151955"/>
                  <a:pt x="151955" y="0"/>
                  <a:pt x="3394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77923072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>
            <a:extLst>
              <a:ext uri="{FF2B5EF4-FFF2-40B4-BE49-F238E27FC236}">
                <a16:creationId xmlns:a16="http://schemas.microsoft.com/office/drawing/2014/main" id="{54AD5728-B043-77AB-E7E2-CF157635DFD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726068" y="0"/>
            <a:ext cx="5465932" cy="4982728"/>
          </a:xfrm>
          <a:custGeom>
            <a:avLst/>
            <a:gdLst>
              <a:gd name="connsiteX0" fmla="*/ 371149 w 5465932"/>
              <a:gd name="connsiteY0" fmla="*/ 0 h 4982728"/>
              <a:gd name="connsiteX1" fmla="*/ 5465932 w 5465932"/>
              <a:gd name="connsiteY1" fmla="*/ 0 h 4982728"/>
              <a:gd name="connsiteX2" fmla="*/ 5465932 w 5465932"/>
              <a:gd name="connsiteY2" fmla="*/ 4314000 h 4982728"/>
              <a:gd name="connsiteX3" fmla="*/ 5356269 w 5465932"/>
              <a:gd name="connsiteY3" fmla="*/ 4396004 h 4982728"/>
              <a:gd name="connsiteX4" fmla="*/ 3435467 w 5465932"/>
              <a:gd name="connsiteY4" fmla="*/ 4982728 h 4982728"/>
              <a:gd name="connsiteX5" fmla="*/ 0 w 5465932"/>
              <a:gd name="connsiteY5" fmla="*/ 1547261 h 4982728"/>
              <a:gd name="connsiteX6" fmla="*/ 269976 w 5465932"/>
              <a:gd name="connsiteY6" fmla="*/ 210022 h 49827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65932" h="4982728">
                <a:moveTo>
                  <a:pt x="371149" y="0"/>
                </a:moveTo>
                <a:lnTo>
                  <a:pt x="5465932" y="0"/>
                </a:lnTo>
                <a:lnTo>
                  <a:pt x="5465932" y="4314000"/>
                </a:lnTo>
                <a:lnTo>
                  <a:pt x="5356269" y="4396004"/>
                </a:lnTo>
                <a:cubicBezTo>
                  <a:pt x="4807965" y="4766431"/>
                  <a:pt x="4146975" y="4982728"/>
                  <a:pt x="3435467" y="4982728"/>
                </a:cubicBezTo>
                <a:cubicBezTo>
                  <a:pt x="1538111" y="4982728"/>
                  <a:pt x="0" y="3444617"/>
                  <a:pt x="0" y="1547261"/>
                </a:cubicBezTo>
                <a:cubicBezTo>
                  <a:pt x="0" y="1072922"/>
                  <a:pt x="96132" y="621036"/>
                  <a:pt x="269976" y="210022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348308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6D5EF57-AF73-4244-8D22-5C8E420421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6873FE91-6145-46B9-8571-8F265BFC8E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7B052-77EA-4DCF-9951-8AFC96F400D6}" type="datetimeFigureOut">
              <a:rPr lang="es-CO" smtClean="0"/>
              <a:t>6/05/2026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ADCD60CC-7CA8-4D92-A142-DBF9F37FDF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67D04AD3-9D0B-4C60-AABA-C05F5C93DF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51767-D397-4042-A2C3-190E112D065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368083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8E485AA9-0BA6-49A3-741C-CC14E3B99DD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774384" y="2629590"/>
            <a:ext cx="5417617" cy="4228411"/>
          </a:xfrm>
          <a:custGeom>
            <a:avLst/>
            <a:gdLst>
              <a:gd name="connsiteX0" fmla="*/ 3920373 w 5417617"/>
              <a:gd name="connsiteY0" fmla="*/ 0 h 4228411"/>
              <a:gd name="connsiteX1" fmla="*/ 5268329 w 5417617"/>
              <a:gd name="connsiteY1" fmla="*/ 237888 h 4228411"/>
              <a:gd name="connsiteX2" fmla="*/ 5417617 w 5417617"/>
              <a:gd name="connsiteY2" fmla="*/ 296750 h 4228411"/>
              <a:gd name="connsiteX3" fmla="*/ 5417617 w 5417617"/>
              <a:gd name="connsiteY3" fmla="*/ 4228411 h 4228411"/>
              <a:gd name="connsiteX4" fmla="*/ 13185 w 5417617"/>
              <a:gd name="connsiteY4" fmla="*/ 4228411 h 4228411"/>
              <a:gd name="connsiteX5" fmla="*/ 5102 w 5417617"/>
              <a:gd name="connsiteY5" fmla="*/ 4122115 h 4228411"/>
              <a:gd name="connsiteX6" fmla="*/ 0 w 5417617"/>
              <a:gd name="connsiteY6" fmla="*/ 3920373 h 4228411"/>
              <a:gd name="connsiteX7" fmla="*/ 3920373 w 5417617"/>
              <a:gd name="connsiteY7" fmla="*/ 0 h 4228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417617" h="4228411">
                <a:moveTo>
                  <a:pt x="3920373" y="0"/>
                </a:moveTo>
                <a:cubicBezTo>
                  <a:pt x="4394002" y="0"/>
                  <a:pt x="4848015" y="83990"/>
                  <a:pt x="5268329" y="237888"/>
                </a:cubicBezTo>
                <a:lnTo>
                  <a:pt x="5417617" y="296750"/>
                </a:lnTo>
                <a:lnTo>
                  <a:pt x="5417617" y="4228411"/>
                </a:lnTo>
                <a:lnTo>
                  <a:pt x="13185" y="4228411"/>
                </a:lnTo>
                <a:lnTo>
                  <a:pt x="5102" y="4122115"/>
                </a:lnTo>
                <a:cubicBezTo>
                  <a:pt x="1715" y="4055296"/>
                  <a:pt x="0" y="3988035"/>
                  <a:pt x="0" y="3920373"/>
                </a:cubicBezTo>
                <a:cubicBezTo>
                  <a:pt x="0" y="1755211"/>
                  <a:pt x="1755211" y="0"/>
                  <a:pt x="3920373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88508264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B11B55E1-53C5-055F-DF16-94D2FC4A8B6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241625" y="3577995"/>
            <a:ext cx="2551692" cy="2551692"/>
          </a:xfrm>
          <a:custGeom>
            <a:avLst/>
            <a:gdLst>
              <a:gd name="connsiteX0" fmla="*/ 1275846 w 2551692"/>
              <a:gd name="connsiteY0" fmla="*/ 0 h 2551692"/>
              <a:gd name="connsiteX1" fmla="*/ 2551692 w 2551692"/>
              <a:gd name="connsiteY1" fmla="*/ 1275846 h 2551692"/>
              <a:gd name="connsiteX2" fmla="*/ 1275846 w 2551692"/>
              <a:gd name="connsiteY2" fmla="*/ 2551692 h 2551692"/>
              <a:gd name="connsiteX3" fmla="*/ 0 w 2551692"/>
              <a:gd name="connsiteY3" fmla="*/ 1275846 h 2551692"/>
              <a:gd name="connsiteX4" fmla="*/ 1275846 w 2551692"/>
              <a:gd name="connsiteY4" fmla="*/ 0 h 2551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51692" h="2551692">
                <a:moveTo>
                  <a:pt x="1275846" y="0"/>
                </a:moveTo>
                <a:cubicBezTo>
                  <a:pt x="1980476" y="0"/>
                  <a:pt x="2551692" y="571216"/>
                  <a:pt x="2551692" y="1275846"/>
                </a:cubicBezTo>
                <a:cubicBezTo>
                  <a:pt x="2551692" y="1980476"/>
                  <a:pt x="1980476" y="2551692"/>
                  <a:pt x="1275846" y="2551692"/>
                </a:cubicBezTo>
                <a:cubicBezTo>
                  <a:pt x="571216" y="2551692"/>
                  <a:pt x="0" y="1980476"/>
                  <a:pt x="0" y="1275846"/>
                </a:cubicBezTo>
                <a:cubicBezTo>
                  <a:pt x="0" y="571216"/>
                  <a:pt x="571216" y="0"/>
                  <a:pt x="1275846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92901921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E65F9D26-DD3E-3E0A-A86B-A0B158C84DF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4568444"/>
            <a:ext cx="3248242" cy="2289556"/>
          </a:xfrm>
          <a:custGeom>
            <a:avLst/>
            <a:gdLst>
              <a:gd name="connsiteX0" fmla="*/ 1363498 w 3248242"/>
              <a:gd name="connsiteY0" fmla="*/ 0 h 2289556"/>
              <a:gd name="connsiteX1" fmla="*/ 3248242 w 3248242"/>
              <a:gd name="connsiteY1" fmla="*/ 1884744 h 2289556"/>
              <a:gd name="connsiteX2" fmla="*/ 3209951 w 3248242"/>
              <a:gd name="connsiteY2" fmla="*/ 2264586 h 2289556"/>
              <a:gd name="connsiteX3" fmla="*/ 3203530 w 3248242"/>
              <a:gd name="connsiteY3" fmla="*/ 2289556 h 2289556"/>
              <a:gd name="connsiteX4" fmla="*/ 0 w 3248242"/>
              <a:gd name="connsiteY4" fmla="*/ 2289556 h 2289556"/>
              <a:gd name="connsiteX5" fmla="*/ 0 w 3248242"/>
              <a:gd name="connsiteY5" fmla="*/ 585899 h 2289556"/>
              <a:gd name="connsiteX6" fmla="*/ 30783 w 3248242"/>
              <a:gd name="connsiteY6" fmla="*/ 552029 h 2289556"/>
              <a:gd name="connsiteX7" fmla="*/ 1363498 w 3248242"/>
              <a:gd name="connsiteY7" fmla="*/ 0 h 2289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48242" h="2289556">
                <a:moveTo>
                  <a:pt x="1363498" y="0"/>
                </a:moveTo>
                <a:cubicBezTo>
                  <a:pt x="2404413" y="0"/>
                  <a:pt x="3248242" y="843829"/>
                  <a:pt x="3248242" y="1884744"/>
                </a:cubicBezTo>
                <a:cubicBezTo>
                  <a:pt x="3248242" y="2014859"/>
                  <a:pt x="3235057" y="2141894"/>
                  <a:pt x="3209951" y="2264586"/>
                </a:cubicBezTo>
                <a:lnTo>
                  <a:pt x="3203530" y="2289556"/>
                </a:lnTo>
                <a:lnTo>
                  <a:pt x="0" y="2289556"/>
                </a:lnTo>
                <a:lnTo>
                  <a:pt x="0" y="585899"/>
                </a:lnTo>
                <a:lnTo>
                  <a:pt x="30783" y="552029"/>
                </a:lnTo>
                <a:cubicBezTo>
                  <a:pt x="371855" y="210958"/>
                  <a:pt x="843041" y="0"/>
                  <a:pt x="1363498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23069872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F4309E5A-D224-4F2F-ABDE-F0429A830A2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051040" y="1544256"/>
            <a:ext cx="6349387" cy="3769488"/>
          </a:xfrm>
          <a:custGeom>
            <a:avLst/>
            <a:gdLst>
              <a:gd name="connsiteX0" fmla="*/ 1884744 w 6349387"/>
              <a:gd name="connsiteY0" fmla="*/ 0 h 3769488"/>
              <a:gd name="connsiteX1" fmla="*/ 3083616 w 6349387"/>
              <a:gd name="connsiteY1" fmla="*/ 430384 h 3769488"/>
              <a:gd name="connsiteX2" fmla="*/ 3174694 w 6349387"/>
              <a:gd name="connsiteY2" fmla="*/ 513161 h 3769488"/>
              <a:gd name="connsiteX3" fmla="*/ 3265771 w 6349387"/>
              <a:gd name="connsiteY3" fmla="*/ 430384 h 3769488"/>
              <a:gd name="connsiteX4" fmla="*/ 4464643 w 6349387"/>
              <a:gd name="connsiteY4" fmla="*/ 0 h 3769488"/>
              <a:gd name="connsiteX5" fmla="*/ 6349387 w 6349387"/>
              <a:gd name="connsiteY5" fmla="*/ 1884744 h 3769488"/>
              <a:gd name="connsiteX6" fmla="*/ 4464643 w 6349387"/>
              <a:gd name="connsiteY6" fmla="*/ 3769488 h 3769488"/>
              <a:gd name="connsiteX7" fmla="*/ 3265771 w 6349387"/>
              <a:gd name="connsiteY7" fmla="*/ 3339104 h 3769488"/>
              <a:gd name="connsiteX8" fmla="*/ 3174694 w 6349387"/>
              <a:gd name="connsiteY8" fmla="*/ 3256327 h 3769488"/>
              <a:gd name="connsiteX9" fmla="*/ 3083616 w 6349387"/>
              <a:gd name="connsiteY9" fmla="*/ 3339104 h 3769488"/>
              <a:gd name="connsiteX10" fmla="*/ 1884744 w 6349387"/>
              <a:gd name="connsiteY10" fmla="*/ 3769488 h 3769488"/>
              <a:gd name="connsiteX11" fmla="*/ 0 w 6349387"/>
              <a:gd name="connsiteY11" fmla="*/ 1884744 h 3769488"/>
              <a:gd name="connsiteX12" fmla="*/ 1884744 w 6349387"/>
              <a:gd name="connsiteY12" fmla="*/ 0 h 3769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349387" h="3769488">
                <a:moveTo>
                  <a:pt x="1884744" y="0"/>
                </a:moveTo>
                <a:cubicBezTo>
                  <a:pt x="2340144" y="0"/>
                  <a:pt x="2757821" y="161514"/>
                  <a:pt x="3083616" y="430384"/>
                </a:cubicBezTo>
                <a:lnTo>
                  <a:pt x="3174694" y="513161"/>
                </a:lnTo>
                <a:lnTo>
                  <a:pt x="3265771" y="430384"/>
                </a:lnTo>
                <a:cubicBezTo>
                  <a:pt x="3591566" y="161514"/>
                  <a:pt x="4009243" y="0"/>
                  <a:pt x="4464643" y="0"/>
                </a:cubicBezTo>
                <a:cubicBezTo>
                  <a:pt x="5505558" y="0"/>
                  <a:pt x="6349387" y="843829"/>
                  <a:pt x="6349387" y="1884744"/>
                </a:cubicBezTo>
                <a:cubicBezTo>
                  <a:pt x="6349387" y="2925659"/>
                  <a:pt x="5505558" y="3769488"/>
                  <a:pt x="4464643" y="3769488"/>
                </a:cubicBezTo>
                <a:cubicBezTo>
                  <a:pt x="4009243" y="3769488"/>
                  <a:pt x="3591566" y="3607974"/>
                  <a:pt x="3265771" y="3339104"/>
                </a:cubicBezTo>
                <a:lnTo>
                  <a:pt x="3174694" y="3256327"/>
                </a:lnTo>
                <a:lnTo>
                  <a:pt x="3083616" y="3339104"/>
                </a:lnTo>
                <a:cubicBezTo>
                  <a:pt x="2757821" y="3607974"/>
                  <a:pt x="2340144" y="3769488"/>
                  <a:pt x="1884744" y="3769488"/>
                </a:cubicBezTo>
                <a:cubicBezTo>
                  <a:pt x="843829" y="3769488"/>
                  <a:pt x="0" y="2925659"/>
                  <a:pt x="0" y="1884744"/>
                </a:cubicBezTo>
                <a:cubicBezTo>
                  <a:pt x="0" y="843829"/>
                  <a:pt x="843829" y="0"/>
                  <a:pt x="1884744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20817663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2232447E-D81F-0CED-3DEC-3ABF4F1C72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208836" y="-454921"/>
            <a:ext cx="3308044" cy="3308044"/>
          </a:xfrm>
          <a:custGeom>
            <a:avLst/>
            <a:gdLst>
              <a:gd name="connsiteX0" fmla="*/ 1654022 w 3308044"/>
              <a:gd name="connsiteY0" fmla="*/ 0 h 3308044"/>
              <a:gd name="connsiteX1" fmla="*/ 3308044 w 3308044"/>
              <a:gd name="connsiteY1" fmla="*/ 1654022 h 3308044"/>
              <a:gd name="connsiteX2" fmla="*/ 1654022 w 3308044"/>
              <a:gd name="connsiteY2" fmla="*/ 3308044 h 3308044"/>
              <a:gd name="connsiteX3" fmla="*/ 0 w 3308044"/>
              <a:gd name="connsiteY3" fmla="*/ 1654022 h 3308044"/>
              <a:gd name="connsiteX4" fmla="*/ 1654022 w 3308044"/>
              <a:gd name="connsiteY4" fmla="*/ 0 h 3308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08044" h="3308044">
                <a:moveTo>
                  <a:pt x="1654022" y="0"/>
                </a:moveTo>
                <a:cubicBezTo>
                  <a:pt x="2567513" y="0"/>
                  <a:pt x="3308044" y="740531"/>
                  <a:pt x="3308044" y="1654022"/>
                </a:cubicBezTo>
                <a:cubicBezTo>
                  <a:pt x="3308044" y="2567513"/>
                  <a:pt x="2567513" y="3308044"/>
                  <a:pt x="1654022" y="3308044"/>
                </a:cubicBezTo>
                <a:cubicBezTo>
                  <a:pt x="740531" y="3308044"/>
                  <a:pt x="0" y="2567513"/>
                  <a:pt x="0" y="1654022"/>
                </a:cubicBezTo>
                <a:cubicBezTo>
                  <a:pt x="0" y="740531"/>
                  <a:pt x="740531" y="0"/>
                  <a:pt x="1654022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ID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A9A4ACF8-DC87-FF41-E67B-250D2CE59AA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158849" y="2889553"/>
            <a:ext cx="2987040" cy="2987040"/>
          </a:xfrm>
          <a:custGeom>
            <a:avLst/>
            <a:gdLst>
              <a:gd name="connsiteX0" fmla="*/ 1493520 w 2987040"/>
              <a:gd name="connsiteY0" fmla="*/ 0 h 2987040"/>
              <a:gd name="connsiteX1" fmla="*/ 2987040 w 2987040"/>
              <a:gd name="connsiteY1" fmla="*/ 1493520 h 2987040"/>
              <a:gd name="connsiteX2" fmla="*/ 1493520 w 2987040"/>
              <a:gd name="connsiteY2" fmla="*/ 2987040 h 2987040"/>
              <a:gd name="connsiteX3" fmla="*/ 0 w 2987040"/>
              <a:gd name="connsiteY3" fmla="*/ 1493520 h 2987040"/>
              <a:gd name="connsiteX4" fmla="*/ 1493520 w 2987040"/>
              <a:gd name="connsiteY4" fmla="*/ 0 h 2987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87040" h="2987040">
                <a:moveTo>
                  <a:pt x="1493520" y="0"/>
                </a:moveTo>
                <a:cubicBezTo>
                  <a:pt x="2318368" y="0"/>
                  <a:pt x="2987040" y="668672"/>
                  <a:pt x="2987040" y="1493520"/>
                </a:cubicBezTo>
                <a:cubicBezTo>
                  <a:pt x="2987040" y="2318368"/>
                  <a:pt x="2318368" y="2987040"/>
                  <a:pt x="1493520" y="2987040"/>
                </a:cubicBezTo>
                <a:cubicBezTo>
                  <a:pt x="668672" y="2987040"/>
                  <a:pt x="0" y="2318368"/>
                  <a:pt x="0" y="1493520"/>
                </a:cubicBezTo>
                <a:cubicBezTo>
                  <a:pt x="0" y="668672"/>
                  <a:pt x="668672" y="0"/>
                  <a:pt x="149352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02562366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4E021AAB-EB74-493F-B73B-D44D4761306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 rot="21089442">
            <a:off x="1617469" y="2142758"/>
            <a:ext cx="2118022" cy="2579921"/>
          </a:xfrm>
          <a:custGeom>
            <a:avLst/>
            <a:gdLst>
              <a:gd name="connsiteX0" fmla="*/ 1815014 w 2118022"/>
              <a:gd name="connsiteY0" fmla="*/ 44862 h 2579921"/>
              <a:gd name="connsiteX1" fmla="*/ 2117878 w 2118022"/>
              <a:gd name="connsiteY1" fmla="*/ 437591 h 2579921"/>
              <a:gd name="connsiteX2" fmla="*/ 2070477 w 2118022"/>
              <a:gd name="connsiteY2" fmla="*/ 2198072 h 2579921"/>
              <a:gd name="connsiteX3" fmla="*/ 1667650 w 2118022"/>
              <a:gd name="connsiteY3" fmla="*/ 2579776 h 2579921"/>
              <a:gd name="connsiteX4" fmla="*/ 381849 w 2118022"/>
              <a:gd name="connsiteY4" fmla="*/ 2545156 h 2579921"/>
              <a:gd name="connsiteX5" fmla="*/ 144 w 2118022"/>
              <a:gd name="connsiteY5" fmla="*/ 2142329 h 2579921"/>
              <a:gd name="connsiteX6" fmla="*/ 47545 w 2118022"/>
              <a:gd name="connsiteY6" fmla="*/ 381848 h 2579921"/>
              <a:gd name="connsiteX7" fmla="*/ 450372 w 2118022"/>
              <a:gd name="connsiteY7" fmla="*/ 144 h 2579921"/>
              <a:gd name="connsiteX8" fmla="*/ 1736173 w 2118022"/>
              <a:gd name="connsiteY8" fmla="*/ 34764 h 2579921"/>
              <a:gd name="connsiteX9" fmla="*/ 1815014 w 2118022"/>
              <a:gd name="connsiteY9" fmla="*/ 44862 h 25799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18022" h="2579921">
                <a:moveTo>
                  <a:pt x="1815014" y="44862"/>
                </a:moveTo>
                <a:cubicBezTo>
                  <a:pt x="1992778" y="86252"/>
                  <a:pt x="2122982" y="248029"/>
                  <a:pt x="2117878" y="437591"/>
                </a:cubicBezTo>
                <a:lnTo>
                  <a:pt x="2070477" y="2198072"/>
                </a:lnTo>
                <a:cubicBezTo>
                  <a:pt x="2064644" y="2414714"/>
                  <a:pt x="1884292" y="2585610"/>
                  <a:pt x="1667650" y="2579776"/>
                </a:cubicBezTo>
                <a:lnTo>
                  <a:pt x="381849" y="2545156"/>
                </a:lnTo>
                <a:cubicBezTo>
                  <a:pt x="165206" y="2539323"/>
                  <a:pt x="-5689" y="2358971"/>
                  <a:pt x="144" y="2142329"/>
                </a:cubicBezTo>
                <a:lnTo>
                  <a:pt x="47545" y="381848"/>
                </a:lnTo>
                <a:cubicBezTo>
                  <a:pt x="53378" y="165206"/>
                  <a:pt x="233730" y="-5689"/>
                  <a:pt x="450372" y="144"/>
                </a:cubicBezTo>
                <a:lnTo>
                  <a:pt x="1736173" y="34764"/>
                </a:lnTo>
                <a:cubicBezTo>
                  <a:pt x="1763254" y="35493"/>
                  <a:pt x="1789619" y="38949"/>
                  <a:pt x="1815014" y="44862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ID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A047A207-784E-5965-A5C5-646B542F4D0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 rot="243811">
            <a:off x="4652087" y="1329849"/>
            <a:ext cx="2090412" cy="2560002"/>
          </a:xfrm>
          <a:custGeom>
            <a:avLst/>
            <a:gdLst>
              <a:gd name="connsiteX0" fmla="*/ 388084 w 2090412"/>
              <a:gd name="connsiteY0" fmla="*/ 14198 h 2560002"/>
              <a:gd name="connsiteX1" fmla="*/ 1674273 w 2090412"/>
              <a:gd name="connsiteY1" fmla="*/ 24 h 2560002"/>
              <a:gd name="connsiteX2" fmla="*/ 2070981 w 2090412"/>
              <a:gd name="connsiteY2" fmla="*/ 388084 h 2560002"/>
              <a:gd name="connsiteX3" fmla="*/ 2090388 w 2090412"/>
              <a:gd name="connsiteY3" fmla="*/ 2149096 h 2560002"/>
              <a:gd name="connsiteX4" fmla="*/ 1702327 w 2090412"/>
              <a:gd name="connsiteY4" fmla="*/ 2545804 h 2560002"/>
              <a:gd name="connsiteX5" fmla="*/ 416139 w 2090412"/>
              <a:gd name="connsiteY5" fmla="*/ 2559978 h 2560002"/>
              <a:gd name="connsiteX6" fmla="*/ 19430 w 2090412"/>
              <a:gd name="connsiteY6" fmla="*/ 2171918 h 2560002"/>
              <a:gd name="connsiteX7" fmla="*/ 24 w 2090412"/>
              <a:gd name="connsiteY7" fmla="*/ 410906 h 2560002"/>
              <a:gd name="connsiteX8" fmla="*/ 388084 w 2090412"/>
              <a:gd name="connsiteY8" fmla="*/ 14198 h 2560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90412" h="2560002">
                <a:moveTo>
                  <a:pt x="388084" y="14198"/>
                </a:moveTo>
                <a:lnTo>
                  <a:pt x="1674273" y="24"/>
                </a:lnTo>
                <a:cubicBezTo>
                  <a:pt x="1890981" y="-2364"/>
                  <a:pt x="2068593" y="171376"/>
                  <a:pt x="2070981" y="388084"/>
                </a:cubicBezTo>
                <a:lnTo>
                  <a:pt x="2090388" y="2149096"/>
                </a:lnTo>
                <a:cubicBezTo>
                  <a:pt x="2092776" y="2365804"/>
                  <a:pt x="1919035" y="2543416"/>
                  <a:pt x="1702327" y="2545804"/>
                </a:cubicBezTo>
                <a:lnTo>
                  <a:pt x="416139" y="2559978"/>
                </a:lnTo>
                <a:cubicBezTo>
                  <a:pt x="199431" y="2562367"/>
                  <a:pt x="21819" y="2388626"/>
                  <a:pt x="19430" y="2171918"/>
                </a:cubicBezTo>
                <a:lnTo>
                  <a:pt x="24" y="410906"/>
                </a:lnTo>
                <a:cubicBezTo>
                  <a:pt x="-2364" y="194199"/>
                  <a:pt x="171376" y="16586"/>
                  <a:pt x="388084" y="14198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ID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D0026453-B5F4-A114-4D0A-8C4ACBA758E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 rot="21307289">
            <a:off x="7965708" y="762603"/>
            <a:ext cx="2092992" cy="2561873"/>
          </a:xfrm>
          <a:custGeom>
            <a:avLst/>
            <a:gdLst>
              <a:gd name="connsiteX0" fmla="*/ 1705489 w 2092992"/>
              <a:gd name="connsiteY0" fmla="*/ 16106 h 2561873"/>
              <a:gd name="connsiteX1" fmla="*/ 2092961 w 2092992"/>
              <a:gd name="connsiteY1" fmla="*/ 413387 h 2561873"/>
              <a:gd name="connsiteX2" fmla="*/ 2070953 w 2092992"/>
              <a:gd name="connsiteY2" fmla="*/ 2174368 h 2561873"/>
              <a:gd name="connsiteX3" fmla="*/ 1673671 w 2092992"/>
              <a:gd name="connsiteY3" fmla="*/ 2561842 h 2561873"/>
              <a:gd name="connsiteX4" fmla="*/ 387504 w 2092992"/>
              <a:gd name="connsiteY4" fmla="*/ 2545767 h 2561873"/>
              <a:gd name="connsiteX5" fmla="*/ 31 w 2092992"/>
              <a:gd name="connsiteY5" fmla="*/ 2148485 h 2561873"/>
              <a:gd name="connsiteX6" fmla="*/ 22041 w 2092992"/>
              <a:gd name="connsiteY6" fmla="*/ 387504 h 2561873"/>
              <a:gd name="connsiteX7" fmla="*/ 419322 w 2092992"/>
              <a:gd name="connsiteY7" fmla="*/ 31 h 2561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92992" h="2561873">
                <a:moveTo>
                  <a:pt x="1705489" y="16106"/>
                </a:moveTo>
                <a:cubicBezTo>
                  <a:pt x="1922192" y="18814"/>
                  <a:pt x="2095670" y="196683"/>
                  <a:pt x="2092961" y="413387"/>
                </a:cubicBezTo>
                <a:lnTo>
                  <a:pt x="2070953" y="2174368"/>
                </a:lnTo>
                <a:cubicBezTo>
                  <a:pt x="2068244" y="2391072"/>
                  <a:pt x="1890375" y="2564550"/>
                  <a:pt x="1673671" y="2561842"/>
                </a:cubicBezTo>
                <a:lnTo>
                  <a:pt x="387504" y="2545767"/>
                </a:lnTo>
                <a:cubicBezTo>
                  <a:pt x="170800" y="2543058"/>
                  <a:pt x="-2678" y="2365189"/>
                  <a:pt x="31" y="2148485"/>
                </a:cubicBezTo>
                <a:lnTo>
                  <a:pt x="22041" y="387504"/>
                </a:lnTo>
                <a:cubicBezTo>
                  <a:pt x="24749" y="170800"/>
                  <a:pt x="202618" y="-2678"/>
                  <a:pt x="419322" y="31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00653631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670EBFAE-3984-776E-02D0-D8EA26E592B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132391" y="-1249209"/>
            <a:ext cx="3308044" cy="3308044"/>
          </a:xfrm>
          <a:custGeom>
            <a:avLst/>
            <a:gdLst>
              <a:gd name="connsiteX0" fmla="*/ 1654022 w 3308044"/>
              <a:gd name="connsiteY0" fmla="*/ 0 h 3308044"/>
              <a:gd name="connsiteX1" fmla="*/ 3308044 w 3308044"/>
              <a:gd name="connsiteY1" fmla="*/ 1654022 h 3308044"/>
              <a:gd name="connsiteX2" fmla="*/ 1654022 w 3308044"/>
              <a:gd name="connsiteY2" fmla="*/ 3308044 h 3308044"/>
              <a:gd name="connsiteX3" fmla="*/ 0 w 3308044"/>
              <a:gd name="connsiteY3" fmla="*/ 1654022 h 3308044"/>
              <a:gd name="connsiteX4" fmla="*/ 1654022 w 3308044"/>
              <a:gd name="connsiteY4" fmla="*/ 0 h 3308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08044" h="3308044">
                <a:moveTo>
                  <a:pt x="1654022" y="0"/>
                </a:moveTo>
                <a:cubicBezTo>
                  <a:pt x="2567513" y="0"/>
                  <a:pt x="3308044" y="740531"/>
                  <a:pt x="3308044" y="1654022"/>
                </a:cubicBezTo>
                <a:cubicBezTo>
                  <a:pt x="3308044" y="2567513"/>
                  <a:pt x="2567513" y="3308044"/>
                  <a:pt x="1654022" y="3308044"/>
                </a:cubicBezTo>
                <a:cubicBezTo>
                  <a:pt x="740531" y="3308044"/>
                  <a:pt x="0" y="2567513"/>
                  <a:pt x="0" y="1654022"/>
                </a:cubicBezTo>
                <a:cubicBezTo>
                  <a:pt x="0" y="740531"/>
                  <a:pt x="740531" y="0"/>
                  <a:pt x="1654022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ID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D25DCB24-F137-1649-C295-AC2ACC2860F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241371" y="1182563"/>
            <a:ext cx="2264352" cy="2264352"/>
          </a:xfrm>
          <a:custGeom>
            <a:avLst/>
            <a:gdLst>
              <a:gd name="connsiteX0" fmla="*/ 1132176 w 2264352"/>
              <a:gd name="connsiteY0" fmla="*/ 0 h 2264352"/>
              <a:gd name="connsiteX1" fmla="*/ 2264352 w 2264352"/>
              <a:gd name="connsiteY1" fmla="*/ 1132176 h 2264352"/>
              <a:gd name="connsiteX2" fmla="*/ 1132176 w 2264352"/>
              <a:gd name="connsiteY2" fmla="*/ 2264352 h 2264352"/>
              <a:gd name="connsiteX3" fmla="*/ 0 w 2264352"/>
              <a:gd name="connsiteY3" fmla="*/ 1132176 h 2264352"/>
              <a:gd name="connsiteX4" fmla="*/ 1132176 w 2264352"/>
              <a:gd name="connsiteY4" fmla="*/ 0 h 2264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64352" h="2264352">
                <a:moveTo>
                  <a:pt x="1132176" y="0"/>
                </a:moveTo>
                <a:cubicBezTo>
                  <a:pt x="1757460" y="0"/>
                  <a:pt x="2264352" y="506892"/>
                  <a:pt x="2264352" y="1132176"/>
                </a:cubicBezTo>
                <a:cubicBezTo>
                  <a:pt x="2264352" y="1757460"/>
                  <a:pt x="1757460" y="2264352"/>
                  <a:pt x="1132176" y="2264352"/>
                </a:cubicBezTo>
                <a:cubicBezTo>
                  <a:pt x="506892" y="2264352"/>
                  <a:pt x="0" y="1757460"/>
                  <a:pt x="0" y="1132176"/>
                </a:cubicBezTo>
                <a:cubicBezTo>
                  <a:pt x="0" y="506892"/>
                  <a:pt x="506892" y="0"/>
                  <a:pt x="1132176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ID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62567D5B-0288-F4A6-00D0-09123C7615C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928578" y="3446915"/>
            <a:ext cx="1292662" cy="1292662"/>
          </a:xfrm>
          <a:custGeom>
            <a:avLst/>
            <a:gdLst>
              <a:gd name="connsiteX0" fmla="*/ 646331 w 1292662"/>
              <a:gd name="connsiteY0" fmla="*/ 0 h 1292662"/>
              <a:gd name="connsiteX1" fmla="*/ 1292662 w 1292662"/>
              <a:gd name="connsiteY1" fmla="*/ 646331 h 1292662"/>
              <a:gd name="connsiteX2" fmla="*/ 646331 w 1292662"/>
              <a:gd name="connsiteY2" fmla="*/ 1292662 h 1292662"/>
              <a:gd name="connsiteX3" fmla="*/ 0 w 1292662"/>
              <a:gd name="connsiteY3" fmla="*/ 646331 h 1292662"/>
              <a:gd name="connsiteX4" fmla="*/ 646331 w 1292662"/>
              <a:gd name="connsiteY4" fmla="*/ 0 h 1292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92662" h="1292662">
                <a:moveTo>
                  <a:pt x="646331" y="0"/>
                </a:moveTo>
                <a:cubicBezTo>
                  <a:pt x="1003290" y="0"/>
                  <a:pt x="1292662" y="289372"/>
                  <a:pt x="1292662" y="646331"/>
                </a:cubicBezTo>
                <a:cubicBezTo>
                  <a:pt x="1292662" y="1003290"/>
                  <a:pt x="1003290" y="1292662"/>
                  <a:pt x="646331" y="1292662"/>
                </a:cubicBezTo>
                <a:cubicBezTo>
                  <a:pt x="289372" y="1292662"/>
                  <a:pt x="0" y="1003290"/>
                  <a:pt x="0" y="646331"/>
                </a:cubicBezTo>
                <a:cubicBezTo>
                  <a:pt x="0" y="289372"/>
                  <a:pt x="289372" y="0"/>
                  <a:pt x="646331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ID"/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ABD4E7E3-9F53-DC74-EAB8-18FFB4FED7A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65503" y="5482333"/>
            <a:ext cx="3308044" cy="3308044"/>
          </a:xfrm>
          <a:custGeom>
            <a:avLst/>
            <a:gdLst>
              <a:gd name="connsiteX0" fmla="*/ 1654022 w 3308044"/>
              <a:gd name="connsiteY0" fmla="*/ 0 h 3308044"/>
              <a:gd name="connsiteX1" fmla="*/ 3308044 w 3308044"/>
              <a:gd name="connsiteY1" fmla="*/ 1654022 h 3308044"/>
              <a:gd name="connsiteX2" fmla="*/ 1654022 w 3308044"/>
              <a:gd name="connsiteY2" fmla="*/ 3308044 h 3308044"/>
              <a:gd name="connsiteX3" fmla="*/ 0 w 3308044"/>
              <a:gd name="connsiteY3" fmla="*/ 1654022 h 3308044"/>
              <a:gd name="connsiteX4" fmla="*/ 1654022 w 3308044"/>
              <a:gd name="connsiteY4" fmla="*/ 0 h 3308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08044" h="3308044">
                <a:moveTo>
                  <a:pt x="1654022" y="0"/>
                </a:moveTo>
                <a:cubicBezTo>
                  <a:pt x="2567513" y="0"/>
                  <a:pt x="3308044" y="740531"/>
                  <a:pt x="3308044" y="1654022"/>
                </a:cubicBezTo>
                <a:cubicBezTo>
                  <a:pt x="3308044" y="2567513"/>
                  <a:pt x="2567513" y="3308044"/>
                  <a:pt x="1654022" y="3308044"/>
                </a:cubicBezTo>
                <a:cubicBezTo>
                  <a:pt x="740531" y="3308044"/>
                  <a:pt x="0" y="2567513"/>
                  <a:pt x="0" y="1654022"/>
                </a:cubicBezTo>
                <a:cubicBezTo>
                  <a:pt x="0" y="740531"/>
                  <a:pt x="740531" y="0"/>
                  <a:pt x="1654022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56554657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ACC0E88F-43FA-E3D4-CBAF-90DE6492E3E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 rot="328790">
            <a:off x="-196416" y="3012791"/>
            <a:ext cx="4225490" cy="4019822"/>
          </a:xfrm>
          <a:custGeom>
            <a:avLst/>
            <a:gdLst>
              <a:gd name="connsiteX0" fmla="*/ 0 w 4225490"/>
              <a:gd name="connsiteY0" fmla="*/ 54209 h 4019822"/>
              <a:gd name="connsiteX1" fmla="*/ 3352537 w 4225490"/>
              <a:gd name="connsiteY1" fmla="*/ 108 h 4019822"/>
              <a:gd name="connsiteX2" fmla="*/ 4182194 w 4225490"/>
              <a:gd name="connsiteY2" fmla="*/ 803413 h 4019822"/>
              <a:gd name="connsiteX3" fmla="*/ 4225382 w 4225490"/>
              <a:gd name="connsiteY3" fmla="*/ 3479737 h 4019822"/>
              <a:gd name="connsiteX4" fmla="*/ 4211449 w 4225490"/>
              <a:gd name="connsiteY4" fmla="*/ 3644554 h 4019822"/>
              <a:gd name="connsiteX5" fmla="*/ 4209116 w 4225490"/>
              <a:gd name="connsiteY5" fmla="*/ 3652523 h 4019822"/>
              <a:gd name="connsiteX6" fmla="*/ 380437 w 4225490"/>
              <a:gd name="connsiteY6" fmla="*/ 4019822 h 4019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25490" h="4019822">
                <a:moveTo>
                  <a:pt x="0" y="54209"/>
                </a:moveTo>
                <a:lnTo>
                  <a:pt x="3352537" y="108"/>
                </a:lnTo>
                <a:cubicBezTo>
                  <a:pt x="3803467" y="-7169"/>
                  <a:pt x="4174917" y="352483"/>
                  <a:pt x="4182194" y="803413"/>
                </a:cubicBezTo>
                <a:lnTo>
                  <a:pt x="4225382" y="3479737"/>
                </a:lnTo>
                <a:cubicBezTo>
                  <a:pt x="4226292" y="3536103"/>
                  <a:pt x="4221468" y="3591228"/>
                  <a:pt x="4211449" y="3644554"/>
                </a:cubicBezTo>
                <a:lnTo>
                  <a:pt x="4209116" y="3652523"/>
                </a:lnTo>
                <a:lnTo>
                  <a:pt x="380437" y="401982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59609821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FB2031-7DE5-C9FB-C4C2-998BCDEA93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3988EAA-D327-490A-8415-ECBAD522DB77}" type="slidenum">
              <a:rPr lang="en-ID" smtClean="0"/>
              <a:t>‹Nº›</a:t>
            </a:fld>
            <a:endParaRPr lang="en-ID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DD166FFB-4AFD-64B3-E4A0-0CC141C553AF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63500" y="6642100"/>
            <a:ext cx="1052513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s-CO" sz="10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Información Publica</a:t>
            </a:r>
          </a:p>
        </p:txBody>
      </p:sp>
    </p:spTree>
    <p:extLst>
      <p:ext uri="{BB962C8B-B14F-4D97-AF65-F5344CB8AC3E}">
        <p14:creationId xmlns:p14="http://schemas.microsoft.com/office/powerpoint/2010/main" val="42332752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55" userDrawn="1">
          <p15:clr>
            <a:srgbClr val="F26B43"/>
          </p15:clr>
        </p15:guide>
        <p15:guide id="2" pos="257" userDrawn="1">
          <p15:clr>
            <a:srgbClr val="F26B43"/>
          </p15:clr>
        </p15:guide>
        <p15:guide id="3" pos="7423" userDrawn="1">
          <p15:clr>
            <a:srgbClr val="F26B43"/>
          </p15:clr>
        </p15:guide>
        <p15:guide id="4" orient="horz" pos="406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9.png"/><Relationship Id="rId4" Type="http://schemas.openxmlformats.org/officeDocument/2006/relationships/image" Target="../media/image4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area.seguros@bancoagrario.gov.co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area.seguros@bancoagrario.gov.co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ancoagrario.gov.co/servicio%20al%20cliente" TargetMode="External"/><Relationship Id="rId2" Type="http://schemas.openxmlformats.org/officeDocument/2006/relationships/hyperlink" Target="mailto:area.seguros@bancoagrario.gov.co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hyperlink" Target="https://www.bancoagrario.gov.co/servicio%20al%20cliente#collapse-accordion-3692-9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9800732-F907-132B-DE0D-CEC6554576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14">
            <a:extLst>
              <a:ext uri="{FF2B5EF4-FFF2-40B4-BE49-F238E27FC236}">
                <a16:creationId xmlns:a16="http://schemas.microsoft.com/office/drawing/2014/main" id="{3A2AA514-D739-2B03-6688-9CDD7AA5C7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39" t="13910" r="7410"/>
          <a:stretch/>
        </p:blipFill>
        <p:spPr>
          <a:xfrm>
            <a:off x="10249569" y="3227697"/>
            <a:ext cx="2017401" cy="3630303"/>
          </a:xfrm>
          <a:prstGeom prst="rect">
            <a:avLst/>
          </a:prstGeom>
        </p:spPr>
      </p:pic>
      <p:sp>
        <p:nvSpPr>
          <p:cNvPr id="11" name="Freeform: Shape 2">
            <a:extLst>
              <a:ext uri="{FF2B5EF4-FFF2-40B4-BE49-F238E27FC236}">
                <a16:creationId xmlns:a16="http://schemas.microsoft.com/office/drawing/2014/main" id="{6132A3A9-9792-046D-30A2-AAC4FAB9AB14}"/>
              </a:ext>
            </a:extLst>
          </p:cNvPr>
          <p:cNvSpPr/>
          <p:nvPr/>
        </p:nvSpPr>
        <p:spPr>
          <a:xfrm rot="21423916">
            <a:off x="8851198" y="-18663"/>
            <a:ext cx="3382504" cy="1386214"/>
          </a:xfrm>
          <a:custGeom>
            <a:avLst/>
            <a:gdLst>
              <a:gd name="connsiteX0" fmla="*/ 0 w 4536860"/>
              <a:gd name="connsiteY0" fmla="*/ 0 h 2947908"/>
              <a:gd name="connsiteX1" fmla="*/ 4536860 w 4536860"/>
              <a:gd name="connsiteY1" fmla="*/ 232585 h 2947908"/>
              <a:gd name="connsiteX2" fmla="*/ 4397657 w 4536860"/>
              <a:gd name="connsiteY2" fmla="*/ 2947908 h 2947908"/>
              <a:gd name="connsiteX3" fmla="*/ 622868 w 4536860"/>
              <a:gd name="connsiteY3" fmla="*/ 2947908 h 2947908"/>
              <a:gd name="connsiteX4" fmla="*/ 0 w 4536860"/>
              <a:gd name="connsiteY4" fmla="*/ 2325040 h 29479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36860" h="2947908">
                <a:moveTo>
                  <a:pt x="0" y="0"/>
                </a:moveTo>
                <a:lnTo>
                  <a:pt x="4536860" y="232585"/>
                </a:lnTo>
                <a:lnTo>
                  <a:pt x="4397657" y="2947908"/>
                </a:lnTo>
                <a:lnTo>
                  <a:pt x="622868" y="2947908"/>
                </a:lnTo>
                <a:cubicBezTo>
                  <a:pt x="278868" y="2947908"/>
                  <a:pt x="0" y="2669040"/>
                  <a:pt x="0" y="2325040"/>
                </a:cubicBezTo>
                <a:close/>
              </a:path>
            </a:pathLst>
          </a:custGeom>
          <a:solidFill>
            <a:srgbClr val="FFBD2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CO" noProof="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0A9D224-91BB-F508-46D1-C87547BEE52C}"/>
              </a:ext>
            </a:extLst>
          </p:cNvPr>
          <p:cNvSpPr txBox="1"/>
          <p:nvPr/>
        </p:nvSpPr>
        <p:spPr>
          <a:xfrm>
            <a:off x="81091" y="87616"/>
            <a:ext cx="108737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3600" b="1" i="0" u="none" strike="noStrike" kern="1200" cap="none" spc="0" normalizeH="0" baseline="0" noProof="0" dirty="0">
                <a:ln>
                  <a:noFill/>
                </a:ln>
                <a:solidFill>
                  <a:srgbClr val="5C4738"/>
                </a:solidFill>
                <a:effectLst/>
                <a:uLnTx/>
                <a:uFillTx/>
                <a:latin typeface="sen"/>
                <a:ea typeface="+mn-ea"/>
                <a:cs typeface="+mn-cs"/>
              </a:rPr>
              <a:t>Resultado Invitación Pública Seguros Deudores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180ACA4-FD33-832F-2EC3-5473252BF943}"/>
              </a:ext>
            </a:extLst>
          </p:cNvPr>
          <p:cNvSpPr txBox="1"/>
          <p:nvPr/>
        </p:nvSpPr>
        <p:spPr>
          <a:xfrm>
            <a:off x="310721" y="854781"/>
            <a:ext cx="5785279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000" b="1" dirty="0">
                <a:solidFill>
                  <a:srgbClr val="5C4738"/>
                </a:solidFill>
                <a:latin typeface="Onest"/>
              </a:rPr>
              <a:t>Nos complace informarles que</a:t>
            </a:r>
            <a:r>
              <a:rPr lang="es-MX" sz="1400" dirty="0"/>
              <a:t>, como resultado de los procesos licitatorios de los Programas de Seguros Deudores del BANCO, para la vigencia 2026-2027 y gracias a una adecuada segmentación de clientes, resultados del BANCO en los últimos dos (2) años, hemos logrado una significativa </a:t>
            </a:r>
            <a:r>
              <a:rPr lang="es-MX" sz="1400" b="1" dirty="0"/>
              <a:t>disminución en las tasas</a:t>
            </a:r>
            <a:r>
              <a:rPr lang="es-MX" sz="1400" dirty="0"/>
              <a:t> de las pólizas de </a:t>
            </a:r>
            <a:r>
              <a:rPr lang="es-MX" sz="1400" b="1" dirty="0"/>
              <a:t>Deudores de Vida, Incendio </a:t>
            </a:r>
            <a:r>
              <a:rPr lang="es-MX" sz="1400" dirty="0"/>
              <a:t>para los seguros deudores.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F0A10C1-5C2C-E482-4F1A-B01B7E7D32F7}"/>
              </a:ext>
            </a:extLst>
          </p:cNvPr>
          <p:cNvSpPr txBox="1"/>
          <p:nvPr/>
        </p:nvSpPr>
        <p:spPr>
          <a:xfrm>
            <a:off x="4584656" y="5433832"/>
            <a:ext cx="57852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400" dirty="0"/>
              <a:t>Las tasas asociadas a las pólizas de </a:t>
            </a:r>
            <a:r>
              <a:rPr lang="es-MX" sz="2000" b="1" dirty="0">
                <a:solidFill>
                  <a:srgbClr val="5C4738"/>
                </a:solidFill>
                <a:latin typeface="Onest"/>
              </a:rPr>
              <a:t>Automóviles, Equipo y Maquinaria y Todo Riesgo Daños Materiales </a:t>
            </a:r>
            <a:r>
              <a:rPr lang="es-MX" sz="1400" dirty="0"/>
              <a:t>serán aplicadas a partir del </a:t>
            </a:r>
            <a:r>
              <a:rPr lang="es-MX" sz="1400" b="1" dirty="0"/>
              <a:t>01 de Abril 2026.</a:t>
            </a:r>
            <a:endParaRPr lang="es-MX" sz="12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5E6573C-D87F-FACE-0536-E7B2D28C9F5C}"/>
              </a:ext>
            </a:extLst>
          </p:cNvPr>
          <p:cNvSpPr txBox="1"/>
          <p:nvPr/>
        </p:nvSpPr>
        <p:spPr>
          <a:xfrm>
            <a:off x="4566302" y="2577791"/>
            <a:ext cx="5549931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000" b="1" dirty="0">
                <a:solidFill>
                  <a:srgbClr val="5C4738"/>
                </a:solidFill>
                <a:latin typeface="Onest"/>
              </a:rPr>
              <a:t>Esta mejora representa un beneficio directo y tangible </a:t>
            </a:r>
            <a:r>
              <a:rPr lang="es-MX" sz="1400" dirty="0"/>
              <a:t>para nuestros deudores, ya que se traduce en una </a:t>
            </a:r>
            <a:r>
              <a:rPr lang="es-MX" sz="1400" b="1" dirty="0"/>
              <a:t>reducción del costo total de sus créditos</a:t>
            </a:r>
            <a:r>
              <a:rPr lang="es-MX" sz="1400" dirty="0"/>
              <a:t> y, por ende, en una </a:t>
            </a:r>
            <a:r>
              <a:rPr lang="es-MX" sz="1400" b="1" dirty="0"/>
              <a:t>cuota mensual más asequible</a:t>
            </a:r>
            <a:r>
              <a:rPr lang="es-MX" sz="1400" dirty="0"/>
              <a:t>. El beneficio principal para el Banco Agrario es el fortalecimiento de la </a:t>
            </a:r>
            <a:r>
              <a:rPr lang="es-MX" sz="1400" b="1" dirty="0"/>
              <a:t>fidelización de clientes</a:t>
            </a:r>
            <a:r>
              <a:rPr lang="es-MX" sz="1400" dirty="0"/>
              <a:t> y una </a:t>
            </a:r>
            <a:r>
              <a:rPr lang="es-MX" sz="1400" b="1" dirty="0"/>
              <a:t>mayor competitividad en el mercado</a:t>
            </a:r>
            <a:r>
              <a:rPr lang="es-MX" sz="1400" dirty="0"/>
              <a:t>, incentivando la toma de nuevos créditos al hacerlos más atractivos y accesibles. Esto, a su vez, </a:t>
            </a:r>
            <a:r>
              <a:rPr lang="es-MX" sz="1400" b="1" dirty="0"/>
              <a:t>optimiza nuestra gestión de riesgos</a:t>
            </a:r>
            <a:r>
              <a:rPr lang="es-MX" sz="1400" dirty="0"/>
              <a:t> al mantener una </a:t>
            </a:r>
            <a:r>
              <a:rPr lang="es-MX" sz="1400" b="1" dirty="0"/>
              <a:t>cartera de créditos mejor asegurada </a:t>
            </a:r>
            <a:r>
              <a:rPr lang="es-MX" sz="1400" dirty="0"/>
              <a:t>y </a:t>
            </a:r>
            <a:r>
              <a:rPr lang="es-MX" sz="1400" b="1" dirty="0"/>
              <a:t>reduce la carga financiera sobre los clientes y sus familias en caso de siniestro</a:t>
            </a:r>
            <a:r>
              <a:rPr lang="es-MX" sz="1400" dirty="0"/>
              <a:t>.</a:t>
            </a:r>
            <a:endParaRPr lang="es-MX" sz="1200" dirty="0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389BDC7E-14F6-BD40-531A-0774D83E3A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9" r="7179"/>
          <a:stretch/>
        </p:blipFill>
        <p:spPr bwMode="auto">
          <a:xfrm>
            <a:off x="0" y="3535160"/>
            <a:ext cx="4271248" cy="3322840"/>
          </a:xfrm>
          <a:prstGeom prst="round2DiagRect">
            <a:avLst>
              <a:gd name="adj1" fmla="val 50000"/>
              <a:gd name="adj2" fmla="val 6881"/>
            </a:avLst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E2648EB9-46EB-C492-A5B4-ACB63FC4E163}"/>
              </a:ext>
            </a:extLst>
          </p:cNvPr>
          <p:cNvSpPr/>
          <p:nvPr/>
        </p:nvSpPr>
        <p:spPr>
          <a:xfrm>
            <a:off x="81092" y="992038"/>
            <a:ext cx="229629" cy="129396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7A59AC3-630F-350F-3FE7-E1A0C21F2C39}"/>
              </a:ext>
            </a:extLst>
          </p:cNvPr>
          <p:cNvSpPr/>
          <p:nvPr/>
        </p:nvSpPr>
        <p:spPr>
          <a:xfrm>
            <a:off x="4221691" y="2723074"/>
            <a:ext cx="229629" cy="129396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DC75FF49-9A46-7A5D-E8E6-43097BAD79C4}"/>
              </a:ext>
            </a:extLst>
          </p:cNvPr>
          <p:cNvSpPr/>
          <p:nvPr/>
        </p:nvSpPr>
        <p:spPr>
          <a:xfrm>
            <a:off x="4271248" y="5655725"/>
            <a:ext cx="229629" cy="129396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505965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>
          <a:extLst>
            <a:ext uri="{FF2B5EF4-FFF2-40B4-BE49-F238E27FC236}">
              <a16:creationId xmlns:a16="http://schemas.microsoft.com/office/drawing/2014/main" id="{AF9A8B83-DB8E-3347-F555-384A44C1E7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CCE6518A-E5F1-81B3-DF3E-F760CBF8D4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7296" y="4245052"/>
            <a:ext cx="8096666" cy="2159111"/>
          </a:xfrm>
          <a:prstGeom prst="rect">
            <a:avLst/>
          </a:prstGeom>
        </p:spPr>
      </p:pic>
      <p:sp>
        <p:nvSpPr>
          <p:cNvPr id="30" name="Oval 15">
            <a:extLst>
              <a:ext uri="{FF2B5EF4-FFF2-40B4-BE49-F238E27FC236}">
                <a16:creationId xmlns:a16="http://schemas.microsoft.com/office/drawing/2014/main" id="{4C36BFD6-B602-30E5-836E-8D0DD16AA091}"/>
              </a:ext>
            </a:extLst>
          </p:cNvPr>
          <p:cNvSpPr/>
          <p:nvPr/>
        </p:nvSpPr>
        <p:spPr>
          <a:xfrm>
            <a:off x="9278949" y="-387350"/>
            <a:ext cx="3014650" cy="1242285"/>
          </a:xfrm>
          <a:custGeom>
            <a:avLst/>
            <a:gdLst>
              <a:gd name="connsiteX0" fmla="*/ 0 w 3984356"/>
              <a:gd name="connsiteY0" fmla="*/ 1992178 h 3984356"/>
              <a:gd name="connsiteX1" fmla="*/ 1992178 w 3984356"/>
              <a:gd name="connsiteY1" fmla="*/ 0 h 3984356"/>
              <a:gd name="connsiteX2" fmla="*/ 3984356 w 3984356"/>
              <a:gd name="connsiteY2" fmla="*/ 1992178 h 3984356"/>
              <a:gd name="connsiteX3" fmla="*/ 1992178 w 3984356"/>
              <a:gd name="connsiteY3" fmla="*/ 3984356 h 3984356"/>
              <a:gd name="connsiteX4" fmla="*/ 0 w 3984356"/>
              <a:gd name="connsiteY4" fmla="*/ 1992178 h 3984356"/>
              <a:gd name="connsiteX0" fmla="*/ 33 w 3984389"/>
              <a:gd name="connsiteY0" fmla="*/ 746227 h 2738405"/>
              <a:gd name="connsiteX1" fmla="*/ 2030311 w 3984389"/>
              <a:gd name="connsiteY1" fmla="*/ 87549 h 2738405"/>
              <a:gd name="connsiteX2" fmla="*/ 3984389 w 3984389"/>
              <a:gd name="connsiteY2" fmla="*/ 746227 h 2738405"/>
              <a:gd name="connsiteX3" fmla="*/ 1992211 w 3984389"/>
              <a:gd name="connsiteY3" fmla="*/ 2738405 h 2738405"/>
              <a:gd name="connsiteX4" fmla="*/ 33 w 3984389"/>
              <a:gd name="connsiteY4" fmla="*/ 746227 h 2738405"/>
              <a:gd name="connsiteX0" fmla="*/ 132 w 3984488"/>
              <a:gd name="connsiteY0" fmla="*/ 621549 h 2613727"/>
              <a:gd name="connsiteX1" fmla="*/ 2068510 w 3984488"/>
              <a:gd name="connsiteY1" fmla="*/ 216871 h 2613727"/>
              <a:gd name="connsiteX2" fmla="*/ 3984488 w 3984488"/>
              <a:gd name="connsiteY2" fmla="*/ 621549 h 2613727"/>
              <a:gd name="connsiteX3" fmla="*/ 1992310 w 3984488"/>
              <a:gd name="connsiteY3" fmla="*/ 2613727 h 2613727"/>
              <a:gd name="connsiteX4" fmla="*/ 132 w 3984488"/>
              <a:gd name="connsiteY4" fmla="*/ 621549 h 26137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84488" h="2613727">
                <a:moveTo>
                  <a:pt x="132" y="621549"/>
                </a:moveTo>
                <a:cubicBezTo>
                  <a:pt x="12832" y="222073"/>
                  <a:pt x="968260" y="216871"/>
                  <a:pt x="2068510" y="216871"/>
                </a:cubicBezTo>
                <a:cubicBezTo>
                  <a:pt x="3168760" y="216871"/>
                  <a:pt x="3984488" y="-478701"/>
                  <a:pt x="3984488" y="621549"/>
                </a:cubicBezTo>
                <a:cubicBezTo>
                  <a:pt x="3984488" y="1721799"/>
                  <a:pt x="3092560" y="2613727"/>
                  <a:pt x="1992310" y="2613727"/>
                </a:cubicBezTo>
                <a:cubicBezTo>
                  <a:pt x="892060" y="2613727"/>
                  <a:pt x="-12568" y="1021025"/>
                  <a:pt x="132" y="621549"/>
                </a:cubicBezTo>
                <a:close/>
              </a:path>
            </a:pathLst>
          </a:custGeom>
          <a:solidFill>
            <a:srgbClr val="3F94A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nest"/>
              <a:ea typeface="+mn-ea"/>
              <a:cs typeface="+mn-cs"/>
            </a:endParaRPr>
          </a:p>
        </p:txBody>
      </p:sp>
      <p:pic>
        <p:nvPicPr>
          <p:cNvPr id="22" name="Gráfico 21">
            <a:extLst>
              <a:ext uri="{FF2B5EF4-FFF2-40B4-BE49-F238E27FC236}">
                <a16:creationId xmlns:a16="http://schemas.microsoft.com/office/drawing/2014/main" id="{B4BD06E2-D0A9-DA8C-2487-1DDA45283D71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037618" y="106212"/>
            <a:ext cx="1399495" cy="38447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73EA165-A8C3-6B5B-BED6-534231B49052}"/>
              </a:ext>
            </a:extLst>
          </p:cNvPr>
          <p:cNvSpPr txBox="1"/>
          <p:nvPr/>
        </p:nvSpPr>
        <p:spPr>
          <a:xfrm>
            <a:off x="81091" y="87616"/>
            <a:ext cx="119687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800" b="1" i="0" u="none" strike="noStrike" kern="1200" cap="none" spc="0" normalizeH="0" baseline="0" noProof="0" dirty="0">
                <a:ln>
                  <a:noFill/>
                </a:ln>
                <a:solidFill>
                  <a:srgbClr val="5C4738"/>
                </a:solidFill>
                <a:effectLst/>
                <a:uLnTx/>
                <a:uFillTx/>
                <a:latin typeface="sen"/>
                <a:ea typeface="+mn-ea"/>
                <a:cs typeface="+mn-cs"/>
              </a:rPr>
              <a:t>Ejercicio Práctico Resultado Invitación Pública Seguros Deudores</a:t>
            </a:r>
          </a:p>
        </p:txBody>
      </p:sp>
      <p:sp>
        <p:nvSpPr>
          <p:cNvPr id="7" name="TextBox 101">
            <a:extLst>
              <a:ext uri="{FF2B5EF4-FFF2-40B4-BE49-F238E27FC236}">
                <a16:creationId xmlns:a16="http://schemas.microsoft.com/office/drawing/2014/main" id="{AA11426E-51FA-8455-8142-946F49887A55}"/>
              </a:ext>
            </a:extLst>
          </p:cNvPr>
          <p:cNvSpPr txBox="1"/>
          <p:nvPr/>
        </p:nvSpPr>
        <p:spPr>
          <a:xfrm>
            <a:off x="81091" y="685738"/>
            <a:ext cx="65926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800" b="1" i="0" u="sng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Monserrat bold"/>
                <a:ea typeface="Noto Sans" panose="020B0502040504020204" pitchFamily="34"/>
                <a:cs typeface="Noto Sans" panose="020B0502040504020204" pitchFamily="34"/>
              </a:rPr>
              <a:t>Créditos Asociados a Garantía Hipotecaria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2BF859E-9230-406C-669D-00E1CD899A0A}"/>
              </a:ext>
            </a:extLst>
          </p:cNvPr>
          <p:cNvSpPr txBox="1"/>
          <p:nvPr/>
        </p:nvSpPr>
        <p:spPr>
          <a:xfrm>
            <a:off x="288038" y="2406040"/>
            <a:ext cx="3480669" cy="93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1100" b="1" dirty="0">
                <a:solidFill>
                  <a:srgbClr val="5C4738"/>
                </a:solidFill>
              </a:rPr>
              <a:t>Vida:</a:t>
            </a:r>
            <a:endParaRPr lang="es-MX" sz="1100" dirty="0">
              <a:solidFill>
                <a:srgbClr val="5C4738"/>
              </a:solidFill>
            </a:endParaRPr>
          </a:p>
          <a:p>
            <a:r>
              <a:rPr lang="es-MX" sz="1100" dirty="0">
                <a:solidFill>
                  <a:srgbClr val="5C4738"/>
                </a:solidFill>
              </a:rPr>
              <a:t>·   Compañía de Seguros: </a:t>
            </a:r>
            <a:r>
              <a:rPr lang="es-MX" sz="1100" b="1" dirty="0">
                <a:solidFill>
                  <a:srgbClr val="5C4738"/>
                </a:solidFill>
              </a:rPr>
              <a:t>HDI Seguros</a:t>
            </a:r>
          </a:p>
          <a:p>
            <a:r>
              <a:rPr lang="es-MX" sz="1100" dirty="0">
                <a:solidFill>
                  <a:srgbClr val="5C4738"/>
                </a:solidFill>
              </a:rPr>
              <a:t>·   </a:t>
            </a:r>
            <a:r>
              <a:rPr lang="es-MX" sz="1100" b="1" dirty="0">
                <a:solidFill>
                  <a:srgbClr val="5C4738"/>
                </a:solidFill>
              </a:rPr>
              <a:t>Tasa Aplicable a partir 01 Ene 2026: Sin Iva 0.05594%</a:t>
            </a:r>
          </a:p>
          <a:p>
            <a:r>
              <a:rPr lang="es-MX" sz="1100" dirty="0">
                <a:solidFill>
                  <a:srgbClr val="5C4738"/>
                </a:solidFill>
              </a:rPr>
              <a:t>·   Reducción frente a tasa actual: 37%</a:t>
            </a:r>
          </a:p>
          <a:p>
            <a:r>
              <a:rPr lang="es-MX" sz="1100" dirty="0">
                <a:solidFill>
                  <a:srgbClr val="5C4738"/>
                </a:solidFill>
              </a:rPr>
              <a:t>·   Tasa Vigente hasta 31 Dic 2025: 0.089%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0F23536-AEE9-AB13-48C5-E428BBE841CE}"/>
              </a:ext>
            </a:extLst>
          </p:cNvPr>
          <p:cNvSpPr txBox="1"/>
          <p:nvPr/>
        </p:nvSpPr>
        <p:spPr>
          <a:xfrm>
            <a:off x="288038" y="5159062"/>
            <a:ext cx="3603653" cy="93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1100" b="1" dirty="0">
                <a:solidFill>
                  <a:srgbClr val="008000"/>
                </a:solidFill>
              </a:rPr>
              <a:t>Incendio y Terremoto:</a:t>
            </a:r>
            <a:endParaRPr lang="es-MX" sz="1100" dirty="0">
              <a:solidFill>
                <a:srgbClr val="008000"/>
              </a:solidFill>
            </a:endParaRPr>
          </a:p>
          <a:p>
            <a:r>
              <a:rPr lang="es-MX" sz="1100" dirty="0">
                <a:solidFill>
                  <a:srgbClr val="008000"/>
                </a:solidFill>
              </a:rPr>
              <a:t>·   Compañía de Seguros: </a:t>
            </a:r>
            <a:r>
              <a:rPr lang="es-MX" sz="1100" b="1" dirty="0">
                <a:solidFill>
                  <a:srgbClr val="008000"/>
                </a:solidFill>
              </a:rPr>
              <a:t>Colmena</a:t>
            </a:r>
          </a:p>
          <a:p>
            <a:r>
              <a:rPr lang="es-MX" sz="1100" dirty="0">
                <a:solidFill>
                  <a:srgbClr val="008000"/>
                </a:solidFill>
              </a:rPr>
              <a:t>·   </a:t>
            </a:r>
            <a:r>
              <a:rPr lang="es-MX" sz="1100" b="1" dirty="0">
                <a:solidFill>
                  <a:srgbClr val="008000"/>
                </a:solidFill>
              </a:rPr>
              <a:t>Tasa Aplicable a partir 01 Ene 2026: Con Iva 0.01180%</a:t>
            </a:r>
          </a:p>
          <a:p>
            <a:r>
              <a:rPr lang="es-MX" sz="1100" dirty="0">
                <a:solidFill>
                  <a:srgbClr val="008000"/>
                </a:solidFill>
              </a:rPr>
              <a:t>·   Reducción frente a tasa actual: 47%</a:t>
            </a:r>
          </a:p>
          <a:p>
            <a:r>
              <a:rPr lang="es-MX" sz="1100" dirty="0">
                <a:solidFill>
                  <a:srgbClr val="008000"/>
                </a:solidFill>
              </a:rPr>
              <a:t>·   Tasa Vigente hasta 31 Dic 2025: 0,02223%</a:t>
            </a:r>
          </a:p>
        </p:txBody>
      </p:sp>
      <p:pic>
        <p:nvPicPr>
          <p:cNvPr id="23" name="Imagen 4096">
            <a:extLst>
              <a:ext uri="{FF2B5EF4-FFF2-40B4-BE49-F238E27FC236}">
                <a16:creationId xmlns:a16="http://schemas.microsoft.com/office/drawing/2014/main" id="{F2EBB10D-1099-FBBE-F62B-1EA159D779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2615" y="1511823"/>
            <a:ext cx="2115970" cy="747979"/>
          </a:xfrm>
          <a:prstGeom prst="rect">
            <a:avLst/>
          </a:prstGeom>
        </p:spPr>
      </p:pic>
      <p:pic>
        <p:nvPicPr>
          <p:cNvPr id="24" name="Imagen 4095">
            <a:extLst>
              <a:ext uri="{FF2B5EF4-FFF2-40B4-BE49-F238E27FC236}">
                <a16:creationId xmlns:a16="http://schemas.microsoft.com/office/drawing/2014/main" id="{96C3D387-A591-ABC1-9EB9-44219F708F4D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t="33283" b="31334"/>
          <a:stretch/>
        </p:blipFill>
        <p:spPr>
          <a:xfrm>
            <a:off x="763777" y="4245053"/>
            <a:ext cx="2054860" cy="727090"/>
          </a:xfrm>
          <a:prstGeom prst="rect">
            <a:avLst/>
          </a:prstGeom>
        </p:spPr>
      </p:pic>
      <p:sp>
        <p:nvSpPr>
          <p:cNvPr id="32" name="Graphic 8">
            <a:extLst>
              <a:ext uri="{FF2B5EF4-FFF2-40B4-BE49-F238E27FC236}">
                <a16:creationId xmlns:a16="http://schemas.microsoft.com/office/drawing/2014/main" id="{01F9B742-7EC1-423D-831B-08FD3BF5D2EA}"/>
              </a:ext>
            </a:extLst>
          </p:cNvPr>
          <p:cNvSpPr/>
          <p:nvPr/>
        </p:nvSpPr>
        <p:spPr>
          <a:xfrm>
            <a:off x="6500859" y="5975495"/>
            <a:ext cx="739484" cy="244571"/>
          </a:xfrm>
          <a:custGeom>
            <a:avLst/>
            <a:gdLst>
              <a:gd name="connsiteX0" fmla="*/ 810719 w 1824620"/>
              <a:gd name="connsiteY0" fmla="*/ 696550 h 741820"/>
              <a:gd name="connsiteX1" fmla="*/ 1445084 w 1824620"/>
              <a:gd name="connsiteY1" fmla="*/ 623207 h 741820"/>
              <a:gd name="connsiteX2" fmla="*/ 1640347 w 1824620"/>
              <a:gd name="connsiteY2" fmla="*/ 556532 h 741820"/>
              <a:gd name="connsiteX3" fmla="*/ 1720357 w 1824620"/>
              <a:gd name="connsiteY3" fmla="*/ 507002 h 741820"/>
              <a:gd name="connsiteX4" fmla="*/ 1765124 w 1824620"/>
              <a:gd name="connsiteY4" fmla="*/ 453662 h 741820"/>
              <a:gd name="connsiteX5" fmla="*/ 1743217 w 1824620"/>
              <a:gd name="connsiteY5" fmla="*/ 322217 h 741820"/>
              <a:gd name="connsiteX6" fmla="*/ 1661302 w 1824620"/>
              <a:gd name="connsiteY6" fmla="*/ 269830 h 741820"/>
              <a:gd name="connsiteX7" fmla="*/ 1397459 w 1824620"/>
              <a:gd name="connsiteY7" fmla="*/ 178390 h 741820"/>
              <a:gd name="connsiteX8" fmla="*/ 1167907 w 1824620"/>
              <a:gd name="connsiteY8" fmla="*/ 147910 h 741820"/>
              <a:gd name="connsiteX9" fmla="*/ 1141237 w 1824620"/>
              <a:gd name="connsiteY9" fmla="*/ 144100 h 741820"/>
              <a:gd name="connsiteX10" fmla="*/ 1126949 w 1824620"/>
              <a:gd name="connsiteY10" fmla="*/ 126955 h 741820"/>
              <a:gd name="connsiteX11" fmla="*/ 1142189 w 1824620"/>
              <a:gd name="connsiteY11" fmla="*/ 107905 h 741820"/>
              <a:gd name="connsiteX12" fmla="*/ 1166002 w 1824620"/>
              <a:gd name="connsiteY12" fmla="*/ 106000 h 741820"/>
              <a:gd name="connsiteX13" fmla="*/ 1529857 w 1824620"/>
              <a:gd name="connsiteY13" fmla="*/ 170770 h 741820"/>
              <a:gd name="connsiteX14" fmla="*/ 1698449 w 1824620"/>
              <a:gd name="connsiteY14" fmla="*/ 240302 h 741820"/>
              <a:gd name="connsiteX15" fmla="*/ 1777507 w 1824620"/>
              <a:gd name="connsiteY15" fmla="*/ 295547 h 741820"/>
              <a:gd name="connsiteX16" fmla="*/ 1808939 w 1824620"/>
              <a:gd name="connsiteY16" fmla="*/ 466045 h 741820"/>
              <a:gd name="connsiteX17" fmla="*/ 1745122 w 1824620"/>
              <a:gd name="connsiteY17" fmla="*/ 546055 h 741820"/>
              <a:gd name="connsiteX18" fmla="*/ 1584149 w 1824620"/>
              <a:gd name="connsiteY18" fmla="*/ 629875 h 741820"/>
              <a:gd name="connsiteX19" fmla="*/ 1240297 w 1824620"/>
              <a:gd name="connsiteY19" fmla="*/ 707980 h 741820"/>
              <a:gd name="connsiteX20" fmla="*/ 821197 w 1824620"/>
              <a:gd name="connsiteY20" fmla="*/ 741317 h 741820"/>
              <a:gd name="connsiteX21" fmla="*/ 322087 w 1824620"/>
              <a:gd name="connsiteY21" fmla="*/ 696550 h 741820"/>
              <a:gd name="connsiteX22" fmla="*/ 135397 w 1824620"/>
              <a:gd name="connsiteY22" fmla="*/ 624160 h 741820"/>
              <a:gd name="connsiteX23" fmla="*/ 36337 w 1824620"/>
              <a:gd name="connsiteY23" fmla="*/ 539387 h 741820"/>
              <a:gd name="connsiteX24" fmla="*/ 21097 w 1824620"/>
              <a:gd name="connsiteY24" fmla="*/ 355555 h 741820"/>
              <a:gd name="connsiteX25" fmla="*/ 94439 w 1824620"/>
              <a:gd name="connsiteY25" fmla="*/ 263162 h 741820"/>
              <a:gd name="connsiteX26" fmla="*/ 361139 w 1824620"/>
              <a:gd name="connsiteY26" fmla="*/ 106952 h 741820"/>
              <a:gd name="connsiteX27" fmla="*/ 754522 w 1824620"/>
              <a:gd name="connsiteY27" fmla="*/ 14560 h 741820"/>
              <a:gd name="connsiteX28" fmla="*/ 1271729 w 1824620"/>
              <a:gd name="connsiteY28" fmla="*/ 15512 h 741820"/>
              <a:gd name="connsiteX29" fmla="*/ 1707974 w 1824620"/>
              <a:gd name="connsiteY29" fmla="*/ 112667 h 741820"/>
              <a:gd name="connsiteX30" fmla="*/ 1760362 w 1824620"/>
              <a:gd name="connsiteY30" fmla="*/ 136480 h 741820"/>
              <a:gd name="connsiteX31" fmla="*/ 1775602 w 1824620"/>
              <a:gd name="connsiteY31" fmla="*/ 165055 h 741820"/>
              <a:gd name="connsiteX32" fmla="*/ 1744169 w 1824620"/>
              <a:gd name="connsiteY32" fmla="*/ 171722 h 741820"/>
              <a:gd name="connsiteX33" fmla="*/ 1466992 w 1824620"/>
              <a:gd name="connsiteY33" fmla="*/ 91712 h 741820"/>
              <a:gd name="connsiteX34" fmla="*/ 1131712 w 1824620"/>
              <a:gd name="connsiteY34" fmla="*/ 48850 h 741820"/>
              <a:gd name="connsiteX35" fmla="*/ 539257 w 1824620"/>
              <a:gd name="connsiteY35" fmla="*/ 99332 h 741820"/>
              <a:gd name="connsiteX36" fmla="*/ 239219 w 1824620"/>
              <a:gd name="connsiteY36" fmla="*/ 214585 h 741820"/>
              <a:gd name="connsiteX37" fmla="*/ 105869 w 1824620"/>
              <a:gd name="connsiteY37" fmla="*/ 315550 h 741820"/>
              <a:gd name="connsiteX38" fmla="*/ 66817 w 1824620"/>
              <a:gd name="connsiteY38" fmla="*/ 366032 h 741820"/>
              <a:gd name="connsiteX39" fmla="*/ 83962 w 1824620"/>
              <a:gd name="connsiteY39" fmla="*/ 525100 h 741820"/>
              <a:gd name="connsiteX40" fmla="*/ 163019 w 1824620"/>
              <a:gd name="connsiteY40" fmla="*/ 587012 h 741820"/>
              <a:gd name="connsiteX41" fmla="*/ 368759 w 1824620"/>
              <a:gd name="connsiteY41" fmla="*/ 660355 h 741820"/>
              <a:gd name="connsiteX42" fmla="*/ 810719 w 1824620"/>
              <a:gd name="connsiteY42" fmla="*/ 696550 h 741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1824620" h="741820">
                <a:moveTo>
                  <a:pt x="810719" y="696550"/>
                </a:moveTo>
                <a:cubicBezTo>
                  <a:pt x="1008839" y="691787"/>
                  <a:pt x="1228867" y="674642"/>
                  <a:pt x="1445084" y="623207"/>
                </a:cubicBezTo>
                <a:cubicBezTo>
                  <a:pt x="1512712" y="607015"/>
                  <a:pt x="1578434" y="587965"/>
                  <a:pt x="1640347" y="556532"/>
                </a:cubicBezTo>
                <a:cubicBezTo>
                  <a:pt x="1667969" y="542245"/>
                  <a:pt x="1695592" y="526052"/>
                  <a:pt x="1720357" y="507002"/>
                </a:cubicBezTo>
                <a:cubicBezTo>
                  <a:pt x="1738454" y="492715"/>
                  <a:pt x="1753694" y="473665"/>
                  <a:pt x="1765124" y="453662"/>
                </a:cubicBezTo>
                <a:cubicBezTo>
                  <a:pt x="1792747" y="406037"/>
                  <a:pt x="1785127" y="357460"/>
                  <a:pt x="1743217" y="322217"/>
                </a:cubicBezTo>
                <a:cubicBezTo>
                  <a:pt x="1718452" y="301262"/>
                  <a:pt x="1690829" y="284117"/>
                  <a:pt x="1661302" y="269830"/>
                </a:cubicBezTo>
                <a:cubicBezTo>
                  <a:pt x="1577482" y="227920"/>
                  <a:pt x="1487947" y="200297"/>
                  <a:pt x="1397459" y="178390"/>
                </a:cubicBezTo>
                <a:cubicBezTo>
                  <a:pt x="1322212" y="160292"/>
                  <a:pt x="1245059" y="152672"/>
                  <a:pt x="1167907" y="147910"/>
                </a:cubicBezTo>
                <a:cubicBezTo>
                  <a:pt x="1158382" y="146957"/>
                  <a:pt x="1148857" y="147910"/>
                  <a:pt x="1141237" y="144100"/>
                </a:cubicBezTo>
                <a:cubicBezTo>
                  <a:pt x="1134569" y="141242"/>
                  <a:pt x="1126949" y="132670"/>
                  <a:pt x="1126949" y="126955"/>
                </a:cubicBezTo>
                <a:cubicBezTo>
                  <a:pt x="1127902" y="119335"/>
                  <a:pt x="1135522" y="111715"/>
                  <a:pt x="1142189" y="107905"/>
                </a:cubicBezTo>
                <a:cubicBezTo>
                  <a:pt x="1148857" y="104095"/>
                  <a:pt x="1158382" y="106000"/>
                  <a:pt x="1166002" y="106000"/>
                </a:cubicBezTo>
                <a:cubicBezTo>
                  <a:pt x="1291732" y="105047"/>
                  <a:pt x="1412699" y="129812"/>
                  <a:pt x="1529857" y="170770"/>
                </a:cubicBezTo>
                <a:cubicBezTo>
                  <a:pt x="1587007" y="190772"/>
                  <a:pt x="1643204" y="214585"/>
                  <a:pt x="1698449" y="240302"/>
                </a:cubicBezTo>
                <a:cubicBezTo>
                  <a:pt x="1727024" y="253637"/>
                  <a:pt x="1754647" y="273640"/>
                  <a:pt x="1777507" y="295547"/>
                </a:cubicBezTo>
                <a:cubicBezTo>
                  <a:pt x="1827037" y="342220"/>
                  <a:pt x="1837514" y="404132"/>
                  <a:pt x="1808939" y="466045"/>
                </a:cubicBezTo>
                <a:cubicBezTo>
                  <a:pt x="1794652" y="498430"/>
                  <a:pt x="1771792" y="524147"/>
                  <a:pt x="1745122" y="546055"/>
                </a:cubicBezTo>
                <a:cubicBezTo>
                  <a:pt x="1696544" y="585107"/>
                  <a:pt x="1641299" y="609872"/>
                  <a:pt x="1584149" y="629875"/>
                </a:cubicBezTo>
                <a:cubicBezTo>
                  <a:pt x="1472707" y="668927"/>
                  <a:pt x="1357454" y="691787"/>
                  <a:pt x="1240297" y="707980"/>
                </a:cubicBezTo>
                <a:cubicBezTo>
                  <a:pt x="1101232" y="727982"/>
                  <a:pt x="962167" y="738460"/>
                  <a:pt x="821197" y="741317"/>
                </a:cubicBezTo>
                <a:cubicBezTo>
                  <a:pt x="653557" y="744175"/>
                  <a:pt x="485917" y="735602"/>
                  <a:pt x="322087" y="696550"/>
                </a:cubicBezTo>
                <a:cubicBezTo>
                  <a:pt x="256364" y="681310"/>
                  <a:pt x="193499" y="658450"/>
                  <a:pt x="135397" y="624160"/>
                </a:cubicBezTo>
                <a:cubicBezTo>
                  <a:pt x="97297" y="601300"/>
                  <a:pt x="63007" y="575582"/>
                  <a:pt x="36337" y="539387"/>
                </a:cubicBezTo>
                <a:cubicBezTo>
                  <a:pt x="-6526" y="481285"/>
                  <a:pt x="-11288" y="420325"/>
                  <a:pt x="21097" y="355555"/>
                </a:cubicBezTo>
                <a:cubicBezTo>
                  <a:pt x="39194" y="319360"/>
                  <a:pt x="64912" y="289832"/>
                  <a:pt x="94439" y="263162"/>
                </a:cubicBezTo>
                <a:cubicBezTo>
                  <a:pt x="172544" y="192677"/>
                  <a:pt x="263984" y="145052"/>
                  <a:pt x="361139" y="106952"/>
                </a:cubicBezTo>
                <a:cubicBezTo>
                  <a:pt x="487822" y="57422"/>
                  <a:pt x="620219" y="30752"/>
                  <a:pt x="754522" y="14560"/>
                </a:cubicBezTo>
                <a:cubicBezTo>
                  <a:pt x="926924" y="-6395"/>
                  <a:pt x="1099327" y="-3538"/>
                  <a:pt x="1271729" y="15512"/>
                </a:cubicBezTo>
                <a:cubicBezTo>
                  <a:pt x="1420319" y="31705"/>
                  <a:pt x="1567004" y="59327"/>
                  <a:pt x="1707974" y="112667"/>
                </a:cubicBezTo>
                <a:cubicBezTo>
                  <a:pt x="1726072" y="119335"/>
                  <a:pt x="1743217" y="127907"/>
                  <a:pt x="1760362" y="136480"/>
                </a:cubicBezTo>
                <a:cubicBezTo>
                  <a:pt x="1772744" y="142195"/>
                  <a:pt x="1780364" y="150767"/>
                  <a:pt x="1775602" y="165055"/>
                </a:cubicBezTo>
                <a:cubicBezTo>
                  <a:pt x="1771792" y="175532"/>
                  <a:pt x="1759409" y="179342"/>
                  <a:pt x="1744169" y="171722"/>
                </a:cubicBezTo>
                <a:cubicBezTo>
                  <a:pt x="1655587" y="131717"/>
                  <a:pt x="1561289" y="111715"/>
                  <a:pt x="1466992" y="91712"/>
                </a:cubicBezTo>
                <a:cubicBezTo>
                  <a:pt x="1356502" y="68852"/>
                  <a:pt x="1244107" y="56470"/>
                  <a:pt x="1131712" y="48850"/>
                </a:cubicBezTo>
                <a:cubicBezTo>
                  <a:pt x="931687" y="36467"/>
                  <a:pt x="733567" y="51707"/>
                  <a:pt x="539257" y="99332"/>
                </a:cubicBezTo>
                <a:cubicBezTo>
                  <a:pt x="434482" y="123145"/>
                  <a:pt x="333517" y="160292"/>
                  <a:pt x="239219" y="214585"/>
                </a:cubicBezTo>
                <a:cubicBezTo>
                  <a:pt x="190642" y="242207"/>
                  <a:pt x="144922" y="274592"/>
                  <a:pt x="105869" y="315550"/>
                </a:cubicBezTo>
                <a:cubicBezTo>
                  <a:pt x="91582" y="330790"/>
                  <a:pt x="78247" y="347935"/>
                  <a:pt x="66817" y="366032"/>
                </a:cubicBezTo>
                <a:cubicBezTo>
                  <a:pt x="32527" y="422230"/>
                  <a:pt x="38242" y="478427"/>
                  <a:pt x="83962" y="525100"/>
                </a:cubicBezTo>
                <a:cubicBezTo>
                  <a:pt x="106822" y="548912"/>
                  <a:pt x="134444" y="568915"/>
                  <a:pt x="163019" y="587012"/>
                </a:cubicBezTo>
                <a:cubicBezTo>
                  <a:pt x="225884" y="626065"/>
                  <a:pt x="296369" y="646067"/>
                  <a:pt x="368759" y="660355"/>
                </a:cubicBezTo>
                <a:cubicBezTo>
                  <a:pt x="505919" y="687977"/>
                  <a:pt x="645937" y="697502"/>
                  <a:pt x="810719" y="696550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948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3AA11D8F-97D2-A57F-EE6D-53E2A8E8BB8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00946" y="1511715"/>
            <a:ext cx="8103016" cy="2076557"/>
          </a:xfrm>
          <a:prstGeom prst="rect">
            <a:avLst/>
          </a:prstGeom>
        </p:spPr>
      </p:pic>
      <p:sp>
        <p:nvSpPr>
          <p:cNvPr id="31" name="Graphic 8">
            <a:extLst>
              <a:ext uri="{FF2B5EF4-FFF2-40B4-BE49-F238E27FC236}">
                <a16:creationId xmlns:a16="http://schemas.microsoft.com/office/drawing/2014/main" id="{3E0DA6E5-1B82-008C-574D-53CCC2DB2C8D}"/>
              </a:ext>
            </a:extLst>
          </p:cNvPr>
          <p:cNvSpPr/>
          <p:nvPr/>
        </p:nvSpPr>
        <p:spPr>
          <a:xfrm>
            <a:off x="6474594" y="3166499"/>
            <a:ext cx="739484" cy="244571"/>
          </a:xfrm>
          <a:custGeom>
            <a:avLst/>
            <a:gdLst>
              <a:gd name="connsiteX0" fmla="*/ 810719 w 1824620"/>
              <a:gd name="connsiteY0" fmla="*/ 696550 h 741820"/>
              <a:gd name="connsiteX1" fmla="*/ 1445084 w 1824620"/>
              <a:gd name="connsiteY1" fmla="*/ 623207 h 741820"/>
              <a:gd name="connsiteX2" fmla="*/ 1640347 w 1824620"/>
              <a:gd name="connsiteY2" fmla="*/ 556532 h 741820"/>
              <a:gd name="connsiteX3" fmla="*/ 1720357 w 1824620"/>
              <a:gd name="connsiteY3" fmla="*/ 507002 h 741820"/>
              <a:gd name="connsiteX4" fmla="*/ 1765124 w 1824620"/>
              <a:gd name="connsiteY4" fmla="*/ 453662 h 741820"/>
              <a:gd name="connsiteX5" fmla="*/ 1743217 w 1824620"/>
              <a:gd name="connsiteY5" fmla="*/ 322217 h 741820"/>
              <a:gd name="connsiteX6" fmla="*/ 1661302 w 1824620"/>
              <a:gd name="connsiteY6" fmla="*/ 269830 h 741820"/>
              <a:gd name="connsiteX7" fmla="*/ 1397459 w 1824620"/>
              <a:gd name="connsiteY7" fmla="*/ 178390 h 741820"/>
              <a:gd name="connsiteX8" fmla="*/ 1167907 w 1824620"/>
              <a:gd name="connsiteY8" fmla="*/ 147910 h 741820"/>
              <a:gd name="connsiteX9" fmla="*/ 1141237 w 1824620"/>
              <a:gd name="connsiteY9" fmla="*/ 144100 h 741820"/>
              <a:gd name="connsiteX10" fmla="*/ 1126949 w 1824620"/>
              <a:gd name="connsiteY10" fmla="*/ 126955 h 741820"/>
              <a:gd name="connsiteX11" fmla="*/ 1142189 w 1824620"/>
              <a:gd name="connsiteY11" fmla="*/ 107905 h 741820"/>
              <a:gd name="connsiteX12" fmla="*/ 1166002 w 1824620"/>
              <a:gd name="connsiteY12" fmla="*/ 106000 h 741820"/>
              <a:gd name="connsiteX13" fmla="*/ 1529857 w 1824620"/>
              <a:gd name="connsiteY13" fmla="*/ 170770 h 741820"/>
              <a:gd name="connsiteX14" fmla="*/ 1698449 w 1824620"/>
              <a:gd name="connsiteY14" fmla="*/ 240302 h 741820"/>
              <a:gd name="connsiteX15" fmla="*/ 1777507 w 1824620"/>
              <a:gd name="connsiteY15" fmla="*/ 295547 h 741820"/>
              <a:gd name="connsiteX16" fmla="*/ 1808939 w 1824620"/>
              <a:gd name="connsiteY16" fmla="*/ 466045 h 741820"/>
              <a:gd name="connsiteX17" fmla="*/ 1745122 w 1824620"/>
              <a:gd name="connsiteY17" fmla="*/ 546055 h 741820"/>
              <a:gd name="connsiteX18" fmla="*/ 1584149 w 1824620"/>
              <a:gd name="connsiteY18" fmla="*/ 629875 h 741820"/>
              <a:gd name="connsiteX19" fmla="*/ 1240297 w 1824620"/>
              <a:gd name="connsiteY19" fmla="*/ 707980 h 741820"/>
              <a:gd name="connsiteX20" fmla="*/ 821197 w 1824620"/>
              <a:gd name="connsiteY20" fmla="*/ 741317 h 741820"/>
              <a:gd name="connsiteX21" fmla="*/ 322087 w 1824620"/>
              <a:gd name="connsiteY21" fmla="*/ 696550 h 741820"/>
              <a:gd name="connsiteX22" fmla="*/ 135397 w 1824620"/>
              <a:gd name="connsiteY22" fmla="*/ 624160 h 741820"/>
              <a:gd name="connsiteX23" fmla="*/ 36337 w 1824620"/>
              <a:gd name="connsiteY23" fmla="*/ 539387 h 741820"/>
              <a:gd name="connsiteX24" fmla="*/ 21097 w 1824620"/>
              <a:gd name="connsiteY24" fmla="*/ 355555 h 741820"/>
              <a:gd name="connsiteX25" fmla="*/ 94439 w 1824620"/>
              <a:gd name="connsiteY25" fmla="*/ 263162 h 741820"/>
              <a:gd name="connsiteX26" fmla="*/ 361139 w 1824620"/>
              <a:gd name="connsiteY26" fmla="*/ 106952 h 741820"/>
              <a:gd name="connsiteX27" fmla="*/ 754522 w 1824620"/>
              <a:gd name="connsiteY27" fmla="*/ 14560 h 741820"/>
              <a:gd name="connsiteX28" fmla="*/ 1271729 w 1824620"/>
              <a:gd name="connsiteY28" fmla="*/ 15512 h 741820"/>
              <a:gd name="connsiteX29" fmla="*/ 1707974 w 1824620"/>
              <a:gd name="connsiteY29" fmla="*/ 112667 h 741820"/>
              <a:gd name="connsiteX30" fmla="*/ 1760362 w 1824620"/>
              <a:gd name="connsiteY30" fmla="*/ 136480 h 741820"/>
              <a:gd name="connsiteX31" fmla="*/ 1775602 w 1824620"/>
              <a:gd name="connsiteY31" fmla="*/ 165055 h 741820"/>
              <a:gd name="connsiteX32" fmla="*/ 1744169 w 1824620"/>
              <a:gd name="connsiteY32" fmla="*/ 171722 h 741820"/>
              <a:gd name="connsiteX33" fmla="*/ 1466992 w 1824620"/>
              <a:gd name="connsiteY33" fmla="*/ 91712 h 741820"/>
              <a:gd name="connsiteX34" fmla="*/ 1131712 w 1824620"/>
              <a:gd name="connsiteY34" fmla="*/ 48850 h 741820"/>
              <a:gd name="connsiteX35" fmla="*/ 539257 w 1824620"/>
              <a:gd name="connsiteY35" fmla="*/ 99332 h 741820"/>
              <a:gd name="connsiteX36" fmla="*/ 239219 w 1824620"/>
              <a:gd name="connsiteY36" fmla="*/ 214585 h 741820"/>
              <a:gd name="connsiteX37" fmla="*/ 105869 w 1824620"/>
              <a:gd name="connsiteY37" fmla="*/ 315550 h 741820"/>
              <a:gd name="connsiteX38" fmla="*/ 66817 w 1824620"/>
              <a:gd name="connsiteY38" fmla="*/ 366032 h 741820"/>
              <a:gd name="connsiteX39" fmla="*/ 83962 w 1824620"/>
              <a:gd name="connsiteY39" fmla="*/ 525100 h 741820"/>
              <a:gd name="connsiteX40" fmla="*/ 163019 w 1824620"/>
              <a:gd name="connsiteY40" fmla="*/ 587012 h 741820"/>
              <a:gd name="connsiteX41" fmla="*/ 368759 w 1824620"/>
              <a:gd name="connsiteY41" fmla="*/ 660355 h 741820"/>
              <a:gd name="connsiteX42" fmla="*/ 810719 w 1824620"/>
              <a:gd name="connsiteY42" fmla="*/ 696550 h 741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1824620" h="741820">
                <a:moveTo>
                  <a:pt x="810719" y="696550"/>
                </a:moveTo>
                <a:cubicBezTo>
                  <a:pt x="1008839" y="691787"/>
                  <a:pt x="1228867" y="674642"/>
                  <a:pt x="1445084" y="623207"/>
                </a:cubicBezTo>
                <a:cubicBezTo>
                  <a:pt x="1512712" y="607015"/>
                  <a:pt x="1578434" y="587965"/>
                  <a:pt x="1640347" y="556532"/>
                </a:cubicBezTo>
                <a:cubicBezTo>
                  <a:pt x="1667969" y="542245"/>
                  <a:pt x="1695592" y="526052"/>
                  <a:pt x="1720357" y="507002"/>
                </a:cubicBezTo>
                <a:cubicBezTo>
                  <a:pt x="1738454" y="492715"/>
                  <a:pt x="1753694" y="473665"/>
                  <a:pt x="1765124" y="453662"/>
                </a:cubicBezTo>
                <a:cubicBezTo>
                  <a:pt x="1792747" y="406037"/>
                  <a:pt x="1785127" y="357460"/>
                  <a:pt x="1743217" y="322217"/>
                </a:cubicBezTo>
                <a:cubicBezTo>
                  <a:pt x="1718452" y="301262"/>
                  <a:pt x="1690829" y="284117"/>
                  <a:pt x="1661302" y="269830"/>
                </a:cubicBezTo>
                <a:cubicBezTo>
                  <a:pt x="1577482" y="227920"/>
                  <a:pt x="1487947" y="200297"/>
                  <a:pt x="1397459" y="178390"/>
                </a:cubicBezTo>
                <a:cubicBezTo>
                  <a:pt x="1322212" y="160292"/>
                  <a:pt x="1245059" y="152672"/>
                  <a:pt x="1167907" y="147910"/>
                </a:cubicBezTo>
                <a:cubicBezTo>
                  <a:pt x="1158382" y="146957"/>
                  <a:pt x="1148857" y="147910"/>
                  <a:pt x="1141237" y="144100"/>
                </a:cubicBezTo>
                <a:cubicBezTo>
                  <a:pt x="1134569" y="141242"/>
                  <a:pt x="1126949" y="132670"/>
                  <a:pt x="1126949" y="126955"/>
                </a:cubicBezTo>
                <a:cubicBezTo>
                  <a:pt x="1127902" y="119335"/>
                  <a:pt x="1135522" y="111715"/>
                  <a:pt x="1142189" y="107905"/>
                </a:cubicBezTo>
                <a:cubicBezTo>
                  <a:pt x="1148857" y="104095"/>
                  <a:pt x="1158382" y="106000"/>
                  <a:pt x="1166002" y="106000"/>
                </a:cubicBezTo>
                <a:cubicBezTo>
                  <a:pt x="1291732" y="105047"/>
                  <a:pt x="1412699" y="129812"/>
                  <a:pt x="1529857" y="170770"/>
                </a:cubicBezTo>
                <a:cubicBezTo>
                  <a:pt x="1587007" y="190772"/>
                  <a:pt x="1643204" y="214585"/>
                  <a:pt x="1698449" y="240302"/>
                </a:cubicBezTo>
                <a:cubicBezTo>
                  <a:pt x="1727024" y="253637"/>
                  <a:pt x="1754647" y="273640"/>
                  <a:pt x="1777507" y="295547"/>
                </a:cubicBezTo>
                <a:cubicBezTo>
                  <a:pt x="1827037" y="342220"/>
                  <a:pt x="1837514" y="404132"/>
                  <a:pt x="1808939" y="466045"/>
                </a:cubicBezTo>
                <a:cubicBezTo>
                  <a:pt x="1794652" y="498430"/>
                  <a:pt x="1771792" y="524147"/>
                  <a:pt x="1745122" y="546055"/>
                </a:cubicBezTo>
                <a:cubicBezTo>
                  <a:pt x="1696544" y="585107"/>
                  <a:pt x="1641299" y="609872"/>
                  <a:pt x="1584149" y="629875"/>
                </a:cubicBezTo>
                <a:cubicBezTo>
                  <a:pt x="1472707" y="668927"/>
                  <a:pt x="1357454" y="691787"/>
                  <a:pt x="1240297" y="707980"/>
                </a:cubicBezTo>
                <a:cubicBezTo>
                  <a:pt x="1101232" y="727982"/>
                  <a:pt x="962167" y="738460"/>
                  <a:pt x="821197" y="741317"/>
                </a:cubicBezTo>
                <a:cubicBezTo>
                  <a:pt x="653557" y="744175"/>
                  <a:pt x="485917" y="735602"/>
                  <a:pt x="322087" y="696550"/>
                </a:cubicBezTo>
                <a:cubicBezTo>
                  <a:pt x="256364" y="681310"/>
                  <a:pt x="193499" y="658450"/>
                  <a:pt x="135397" y="624160"/>
                </a:cubicBezTo>
                <a:cubicBezTo>
                  <a:pt x="97297" y="601300"/>
                  <a:pt x="63007" y="575582"/>
                  <a:pt x="36337" y="539387"/>
                </a:cubicBezTo>
                <a:cubicBezTo>
                  <a:pt x="-6526" y="481285"/>
                  <a:pt x="-11288" y="420325"/>
                  <a:pt x="21097" y="355555"/>
                </a:cubicBezTo>
                <a:cubicBezTo>
                  <a:pt x="39194" y="319360"/>
                  <a:pt x="64912" y="289832"/>
                  <a:pt x="94439" y="263162"/>
                </a:cubicBezTo>
                <a:cubicBezTo>
                  <a:pt x="172544" y="192677"/>
                  <a:pt x="263984" y="145052"/>
                  <a:pt x="361139" y="106952"/>
                </a:cubicBezTo>
                <a:cubicBezTo>
                  <a:pt x="487822" y="57422"/>
                  <a:pt x="620219" y="30752"/>
                  <a:pt x="754522" y="14560"/>
                </a:cubicBezTo>
                <a:cubicBezTo>
                  <a:pt x="926924" y="-6395"/>
                  <a:pt x="1099327" y="-3538"/>
                  <a:pt x="1271729" y="15512"/>
                </a:cubicBezTo>
                <a:cubicBezTo>
                  <a:pt x="1420319" y="31705"/>
                  <a:pt x="1567004" y="59327"/>
                  <a:pt x="1707974" y="112667"/>
                </a:cubicBezTo>
                <a:cubicBezTo>
                  <a:pt x="1726072" y="119335"/>
                  <a:pt x="1743217" y="127907"/>
                  <a:pt x="1760362" y="136480"/>
                </a:cubicBezTo>
                <a:cubicBezTo>
                  <a:pt x="1772744" y="142195"/>
                  <a:pt x="1780364" y="150767"/>
                  <a:pt x="1775602" y="165055"/>
                </a:cubicBezTo>
                <a:cubicBezTo>
                  <a:pt x="1771792" y="175532"/>
                  <a:pt x="1759409" y="179342"/>
                  <a:pt x="1744169" y="171722"/>
                </a:cubicBezTo>
                <a:cubicBezTo>
                  <a:pt x="1655587" y="131717"/>
                  <a:pt x="1561289" y="111715"/>
                  <a:pt x="1466992" y="91712"/>
                </a:cubicBezTo>
                <a:cubicBezTo>
                  <a:pt x="1356502" y="68852"/>
                  <a:pt x="1244107" y="56470"/>
                  <a:pt x="1131712" y="48850"/>
                </a:cubicBezTo>
                <a:cubicBezTo>
                  <a:pt x="931687" y="36467"/>
                  <a:pt x="733567" y="51707"/>
                  <a:pt x="539257" y="99332"/>
                </a:cubicBezTo>
                <a:cubicBezTo>
                  <a:pt x="434482" y="123145"/>
                  <a:pt x="333517" y="160292"/>
                  <a:pt x="239219" y="214585"/>
                </a:cubicBezTo>
                <a:cubicBezTo>
                  <a:pt x="190642" y="242207"/>
                  <a:pt x="144922" y="274592"/>
                  <a:pt x="105869" y="315550"/>
                </a:cubicBezTo>
                <a:cubicBezTo>
                  <a:pt x="91582" y="330790"/>
                  <a:pt x="78247" y="347935"/>
                  <a:pt x="66817" y="366032"/>
                </a:cubicBezTo>
                <a:cubicBezTo>
                  <a:pt x="32527" y="422230"/>
                  <a:pt x="38242" y="478427"/>
                  <a:pt x="83962" y="525100"/>
                </a:cubicBezTo>
                <a:cubicBezTo>
                  <a:pt x="106822" y="548912"/>
                  <a:pt x="134444" y="568915"/>
                  <a:pt x="163019" y="587012"/>
                </a:cubicBezTo>
                <a:cubicBezTo>
                  <a:pt x="225884" y="626065"/>
                  <a:pt x="296369" y="646067"/>
                  <a:pt x="368759" y="660355"/>
                </a:cubicBezTo>
                <a:cubicBezTo>
                  <a:pt x="505919" y="687977"/>
                  <a:pt x="645937" y="697502"/>
                  <a:pt x="810719" y="696550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948" dirty="0"/>
          </a:p>
        </p:txBody>
      </p:sp>
    </p:spTree>
    <p:extLst>
      <p:ext uri="{BB962C8B-B14F-4D97-AF65-F5344CB8AC3E}">
        <p14:creationId xmlns:p14="http://schemas.microsoft.com/office/powerpoint/2010/main" val="36750666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>
          <a:extLst>
            <a:ext uri="{FF2B5EF4-FFF2-40B4-BE49-F238E27FC236}">
              <a16:creationId xmlns:a16="http://schemas.microsoft.com/office/drawing/2014/main" id="{F2883630-FBE0-8273-F731-ACE3C17F68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E61BF459-8E1C-4D25-DBE4-63E9B7859F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5921" y="2630394"/>
            <a:ext cx="8083965" cy="2000353"/>
          </a:xfrm>
          <a:prstGeom prst="rect">
            <a:avLst/>
          </a:prstGeom>
        </p:spPr>
      </p:pic>
      <p:sp>
        <p:nvSpPr>
          <p:cNvPr id="30" name="Oval 15">
            <a:extLst>
              <a:ext uri="{FF2B5EF4-FFF2-40B4-BE49-F238E27FC236}">
                <a16:creationId xmlns:a16="http://schemas.microsoft.com/office/drawing/2014/main" id="{9F7467AE-8AD0-A3CF-92FA-3E038614E7E5}"/>
              </a:ext>
            </a:extLst>
          </p:cNvPr>
          <p:cNvSpPr/>
          <p:nvPr/>
        </p:nvSpPr>
        <p:spPr>
          <a:xfrm>
            <a:off x="9278949" y="-387350"/>
            <a:ext cx="3014650" cy="1242285"/>
          </a:xfrm>
          <a:custGeom>
            <a:avLst/>
            <a:gdLst>
              <a:gd name="connsiteX0" fmla="*/ 0 w 3984356"/>
              <a:gd name="connsiteY0" fmla="*/ 1992178 h 3984356"/>
              <a:gd name="connsiteX1" fmla="*/ 1992178 w 3984356"/>
              <a:gd name="connsiteY1" fmla="*/ 0 h 3984356"/>
              <a:gd name="connsiteX2" fmla="*/ 3984356 w 3984356"/>
              <a:gd name="connsiteY2" fmla="*/ 1992178 h 3984356"/>
              <a:gd name="connsiteX3" fmla="*/ 1992178 w 3984356"/>
              <a:gd name="connsiteY3" fmla="*/ 3984356 h 3984356"/>
              <a:gd name="connsiteX4" fmla="*/ 0 w 3984356"/>
              <a:gd name="connsiteY4" fmla="*/ 1992178 h 3984356"/>
              <a:gd name="connsiteX0" fmla="*/ 33 w 3984389"/>
              <a:gd name="connsiteY0" fmla="*/ 746227 h 2738405"/>
              <a:gd name="connsiteX1" fmla="*/ 2030311 w 3984389"/>
              <a:gd name="connsiteY1" fmla="*/ 87549 h 2738405"/>
              <a:gd name="connsiteX2" fmla="*/ 3984389 w 3984389"/>
              <a:gd name="connsiteY2" fmla="*/ 746227 h 2738405"/>
              <a:gd name="connsiteX3" fmla="*/ 1992211 w 3984389"/>
              <a:gd name="connsiteY3" fmla="*/ 2738405 h 2738405"/>
              <a:gd name="connsiteX4" fmla="*/ 33 w 3984389"/>
              <a:gd name="connsiteY4" fmla="*/ 746227 h 2738405"/>
              <a:gd name="connsiteX0" fmla="*/ 132 w 3984488"/>
              <a:gd name="connsiteY0" fmla="*/ 621549 h 2613727"/>
              <a:gd name="connsiteX1" fmla="*/ 2068510 w 3984488"/>
              <a:gd name="connsiteY1" fmla="*/ 216871 h 2613727"/>
              <a:gd name="connsiteX2" fmla="*/ 3984488 w 3984488"/>
              <a:gd name="connsiteY2" fmla="*/ 621549 h 2613727"/>
              <a:gd name="connsiteX3" fmla="*/ 1992310 w 3984488"/>
              <a:gd name="connsiteY3" fmla="*/ 2613727 h 2613727"/>
              <a:gd name="connsiteX4" fmla="*/ 132 w 3984488"/>
              <a:gd name="connsiteY4" fmla="*/ 621549 h 26137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84488" h="2613727">
                <a:moveTo>
                  <a:pt x="132" y="621549"/>
                </a:moveTo>
                <a:cubicBezTo>
                  <a:pt x="12832" y="222073"/>
                  <a:pt x="968260" y="216871"/>
                  <a:pt x="2068510" y="216871"/>
                </a:cubicBezTo>
                <a:cubicBezTo>
                  <a:pt x="3168760" y="216871"/>
                  <a:pt x="3984488" y="-478701"/>
                  <a:pt x="3984488" y="621549"/>
                </a:cubicBezTo>
                <a:cubicBezTo>
                  <a:pt x="3984488" y="1721799"/>
                  <a:pt x="3092560" y="2613727"/>
                  <a:pt x="1992310" y="2613727"/>
                </a:cubicBezTo>
                <a:cubicBezTo>
                  <a:pt x="892060" y="2613727"/>
                  <a:pt x="-12568" y="1021025"/>
                  <a:pt x="132" y="621549"/>
                </a:cubicBezTo>
                <a:close/>
              </a:path>
            </a:pathLst>
          </a:custGeom>
          <a:solidFill>
            <a:srgbClr val="3F94A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nest"/>
              <a:ea typeface="+mn-ea"/>
              <a:cs typeface="+mn-cs"/>
            </a:endParaRPr>
          </a:p>
        </p:txBody>
      </p:sp>
      <p:pic>
        <p:nvPicPr>
          <p:cNvPr id="22" name="Gráfico 21">
            <a:extLst>
              <a:ext uri="{FF2B5EF4-FFF2-40B4-BE49-F238E27FC236}">
                <a16:creationId xmlns:a16="http://schemas.microsoft.com/office/drawing/2014/main" id="{9471D6EC-27FD-D612-5837-DF9134A75B47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037618" y="106212"/>
            <a:ext cx="1399495" cy="38447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24D5B79-FD95-1712-486B-B748376E4B14}"/>
              </a:ext>
            </a:extLst>
          </p:cNvPr>
          <p:cNvSpPr txBox="1"/>
          <p:nvPr/>
        </p:nvSpPr>
        <p:spPr>
          <a:xfrm>
            <a:off x="81091" y="87616"/>
            <a:ext cx="119687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800" b="1" i="0" u="none" strike="noStrike" kern="1200" cap="none" spc="0" normalizeH="0" baseline="0" noProof="0" dirty="0">
                <a:ln>
                  <a:noFill/>
                </a:ln>
                <a:solidFill>
                  <a:srgbClr val="5C4738"/>
                </a:solidFill>
                <a:effectLst/>
                <a:uLnTx/>
                <a:uFillTx/>
                <a:latin typeface="sen"/>
                <a:ea typeface="+mn-ea"/>
                <a:cs typeface="+mn-cs"/>
              </a:rPr>
              <a:t>Ejercicio Práctico Resultado Invitación Pública Seguros Deudores</a:t>
            </a:r>
          </a:p>
        </p:txBody>
      </p:sp>
      <p:sp>
        <p:nvSpPr>
          <p:cNvPr id="4" name="TextBox 101">
            <a:extLst>
              <a:ext uri="{FF2B5EF4-FFF2-40B4-BE49-F238E27FC236}">
                <a16:creationId xmlns:a16="http://schemas.microsoft.com/office/drawing/2014/main" id="{0A144B02-2068-574A-B7AA-D9287A7D1194}"/>
              </a:ext>
            </a:extLst>
          </p:cNvPr>
          <p:cNvSpPr txBox="1"/>
          <p:nvPr/>
        </p:nvSpPr>
        <p:spPr>
          <a:xfrm>
            <a:off x="-229893" y="1093886"/>
            <a:ext cx="101884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800" b="1" i="0" u="sng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Monserrat bold"/>
                <a:ea typeface="Noto Sans" panose="020B0502040504020204" pitchFamily="34"/>
                <a:cs typeface="Noto Sans" panose="020B0502040504020204" pitchFamily="34"/>
              </a:rPr>
              <a:t>Créditos NO Asociados a Garantía Hipotecaria (Incluye Libranza)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09BD9CD-05EC-EB13-DCA1-9B1D155A6E09}"/>
              </a:ext>
            </a:extLst>
          </p:cNvPr>
          <p:cNvSpPr txBox="1"/>
          <p:nvPr/>
        </p:nvSpPr>
        <p:spPr>
          <a:xfrm>
            <a:off x="81091" y="3515599"/>
            <a:ext cx="3857347" cy="93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1100" b="1" dirty="0">
                <a:solidFill>
                  <a:srgbClr val="5C4738"/>
                </a:solidFill>
              </a:rPr>
              <a:t>Vida:</a:t>
            </a:r>
            <a:endParaRPr lang="es-MX" sz="1100" dirty="0">
              <a:solidFill>
                <a:srgbClr val="5C4738"/>
              </a:solidFill>
            </a:endParaRPr>
          </a:p>
          <a:p>
            <a:r>
              <a:rPr lang="es-MX" sz="1100" dirty="0">
                <a:solidFill>
                  <a:srgbClr val="5C4738"/>
                </a:solidFill>
              </a:rPr>
              <a:t>·  Compañía de Seguros: </a:t>
            </a:r>
            <a:r>
              <a:rPr lang="es-MX" sz="1100" b="1" dirty="0">
                <a:solidFill>
                  <a:srgbClr val="5C4738"/>
                </a:solidFill>
              </a:rPr>
              <a:t>Coaseguro Positiva/Mundial/Previsora</a:t>
            </a:r>
          </a:p>
          <a:p>
            <a:r>
              <a:rPr lang="es-MX" sz="1100" dirty="0">
                <a:solidFill>
                  <a:srgbClr val="5C4738"/>
                </a:solidFill>
              </a:rPr>
              <a:t>·  </a:t>
            </a:r>
            <a:r>
              <a:rPr lang="es-MX" sz="1100" b="1" dirty="0">
                <a:solidFill>
                  <a:srgbClr val="5C4738"/>
                </a:solidFill>
              </a:rPr>
              <a:t>Tasa Aplicable a partir 01 Ene 2026: Sin Iva 0.03491%</a:t>
            </a:r>
          </a:p>
          <a:p>
            <a:r>
              <a:rPr lang="es-MX" sz="1100" dirty="0">
                <a:solidFill>
                  <a:srgbClr val="5C4738"/>
                </a:solidFill>
              </a:rPr>
              <a:t>·  Reducción frente a tasa actual: 53%</a:t>
            </a:r>
          </a:p>
          <a:p>
            <a:r>
              <a:rPr lang="es-MX" sz="1100" dirty="0">
                <a:solidFill>
                  <a:srgbClr val="5C4738"/>
                </a:solidFill>
              </a:rPr>
              <a:t>·  Tasa Vigente hasta 31 Dic 2025: 0,07342%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57CC5357-C3C3-C086-6F02-F601572D3E5B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6963"/>
          <a:stretch>
            <a:fillRect/>
          </a:stretch>
        </p:blipFill>
        <p:spPr>
          <a:xfrm>
            <a:off x="464240" y="2635305"/>
            <a:ext cx="2452419" cy="867760"/>
          </a:xfrm>
          <a:prstGeom prst="rect">
            <a:avLst/>
          </a:prstGeom>
        </p:spPr>
      </p:pic>
      <p:sp>
        <p:nvSpPr>
          <p:cNvPr id="18" name="Graphic 8">
            <a:extLst>
              <a:ext uri="{FF2B5EF4-FFF2-40B4-BE49-F238E27FC236}">
                <a16:creationId xmlns:a16="http://schemas.microsoft.com/office/drawing/2014/main" id="{5A9A4636-29EA-0514-59C3-A371CCDC6CD5}"/>
              </a:ext>
            </a:extLst>
          </p:cNvPr>
          <p:cNvSpPr/>
          <p:nvPr/>
        </p:nvSpPr>
        <p:spPr>
          <a:xfrm>
            <a:off x="6640426" y="4224460"/>
            <a:ext cx="739484" cy="244571"/>
          </a:xfrm>
          <a:custGeom>
            <a:avLst/>
            <a:gdLst>
              <a:gd name="connsiteX0" fmla="*/ 810719 w 1824620"/>
              <a:gd name="connsiteY0" fmla="*/ 696550 h 741820"/>
              <a:gd name="connsiteX1" fmla="*/ 1445084 w 1824620"/>
              <a:gd name="connsiteY1" fmla="*/ 623207 h 741820"/>
              <a:gd name="connsiteX2" fmla="*/ 1640347 w 1824620"/>
              <a:gd name="connsiteY2" fmla="*/ 556532 h 741820"/>
              <a:gd name="connsiteX3" fmla="*/ 1720357 w 1824620"/>
              <a:gd name="connsiteY3" fmla="*/ 507002 h 741820"/>
              <a:gd name="connsiteX4" fmla="*/ 1765124 w 1824620"/>
              <a:gd name="connsiteY4" fmla="*/ 453662 h 741820"/>
              <a:gd name="connsiteX5" fmla="*/ 1743217 w 1824620"/>
              <a:gd name="connsiteY5" fmla="*/ 322217 h 741820"/>
              <a:gd name="connsiteX6" fmla="*/ 1661302 w 1824620"/>
              <a:gd name="connsiteY6" fmla="*/ 269830 h 741820"/>
              <a:gd name="connsiteX7" fmla="*/ 1397459 w 1824620"/>
              <a:gd name="connsiteY7" fmla="*/ 178390 h 741820"/>
              <a:gd name="connsiteX8" fmla="*/ 1167907 w 1824620"/>
              <a:gd name="connsiteY8" fmla="*/ 147910 h 741820"/>
              <a:gd name="connsiteX9" fmla="*/ 1141237 w 1824620"/>
              <a:gd name="connsiteY9" fmla="*/ 144100 h 741820"/>
              <a:gd name="connsiteX10" fmla="*/ 1126949 w 1824620"/>
              <a:gd name="connsiteY10" fmla="*/ 126955 h 741820"/>
              <a:gd name="connsiteX11" fmla="*/ 1142189 w 1824620"/>
              <a:gd name="connsiteY11" fmla="*/ 107905 h 741820"/>
              <a:gd name="connsiteX12" fmla="*/ 1166002 w 1824620"/>
              <a:gd name="connsiteY12" fmla="*/ 106000 h 741820"/>
              <a:gd name="connsiteX13" fmla="*/ 1529857 w 1824620"/>
              <a:gd name="connsiteY13" fmla="*/ 170770 h 741820"/>
              <a:gd name="connsiteX14" fmla="*/ 1698449 w 1824620"/>
              <a:gd name="connsiteY14" fmla="*/ 240302 h 741820"/>
              <a:gd name="connsiteX15" fmla="*/ 1777507 w 1824620"/>
              <a:gd name="connsiteY15" fmla="*/ 295547 h 741820"/>
              <a:gd name="connsiteX16" fmla="*/ 1808939 w 1824620"/>
              <a:gd name="connsiteY16" fmla="*/ 466045 h 741820"/>
              <a:gd name="connsiteX17" fmla="*/ 1745122 w 1824620"/>
              <a:gd name="connsiteY17" fmla="*/ 546055 h 741820"/>
              <a:gd name="connsiteX18" fmla="*/ 1584149 w 1824620"/>
              <a:gd name="connsiteY18" fmla="*/ 629875 h 741820"/>
              <a:gd name="connsiteX19" fmla="*/ 1240297 w 1824620"/>
              <a:gd name="connsiteY19" fmla="*/ 707980 h 741820"/>
              <a:gd name="connsiteX20" fmla="*/ 821197 w 1824620"/>
              <a:gd name="connsiteY20" fmla="*/ 741317 h 741820"/>
              <a:gd name="connsiteX21" fmla="*/ 322087 w 1824620"/>
              <a:gd name="connsiteY21" fmla="*/ 696550 h 741820"/>
              <a:gd name="connsiteX22" fmla="*/ 135397 w 1824620"/>
              <a:gd name="connsiteY22" fmla="*/ 624160 h 741820"/>
              <a:gd name="connsiteX23" fmla="*/ 36337 w 1824620"/>
              <a:gd name="connsiteY23" fmla="*/ 539387 h 741820"/>
              <a:gd name="connsiteX24" fmla="*/ 21097 w 1824620"/>
              <a:gd name="connsiteY24" fmla="*/ 355555 h 741820"/>
              <a:gd name="connsiteX25" fmla="*/ 94439 w 1824620"/>
              <a:gd name="connsiteY25" fmla="*/ 263162 h 741820"/>
              <a:gd name="connsiteX26" fmla="*/ 361139 w 1824620"/>
              <a:gd name="connsiteY26" fmla="*/ 106952 h 741820"/>
              <a:gd name="connsiteX27" fmla="*/ 754522 w 1824620"/>
              <a:gd name="connsiteY27" fmla="*/ 14560 h 741820"/>
              <a:gd name="connsiteX28" fmla="*/ 1271729 w 1824620"/>
              <a:gd name="connsiteY28" fmla="*/ 15512 h 741820"/>
              <a:gd name="connsiteX29" fmla="*/ 1707974 w 1824620"/>
              <a:gd name="connsiteY29" fmla="*/ 112667 h 741820"/>
              <a:gd name="connsiteX30" fmla="*/ 1760362 w 1824620"/>
              <a:gd name="connsiteY30" fmla="*/ 136480 h 741820"/>
              <a:gd name="connsiteX31" fmla="*/ 1775602 w 1824620"/>
              <a:gd name="connsiteY31" fmla="*/ 165055 h 741820"/>
              <a:gd name="connsiteX32" fmla="*/ 1744169 w 1824620"/>
              <a:gd name="connsiteY32" fmla="*/ 171722 h 741820"/>
              <a:gd name="connsiteX33" fmla="*/ 1466992 w 1824620"/>
              <a:gd name="connsiteY33" fmla="*/ 91712 h 741820"/>
              <a:gd name="connsiteX34" fmla="*/ 1131712 w 1824620"/>
              <a:gd name="connsiteY34" fmla="*/ 48850 h 741820"/>
              <a:gd name="connsiteX35" fmla="*/ 539257 w 1824620"/>
              <a:gd name="connsiteY35" fmla="*/ 99332 h 741820"/>
              <a:gd name="connsiteX36" fmla="*/ 239219 w 1824620"/>
              <a:gd name="connsiteY36" fmla="*/ 214585 h 741820"/>
              <a:gd name="connsiteX37" fmla="*/ 105869 w 1824620"/>
              <a:gd name="connsiteY37" fmla="*/ 315550 h 741820"/>
              <a:gd name="connsiteX38" fmla="*/ 66817 w 1824620"/>
              <a:gd name="connsiteY38" fmla="*/ 366032 h 741820"/>
              <a:gd name="connsiteX39" fmla="*/ 83962 w 1824620"/>
              <a:gd name="connsiteY39" fmla="*/ 525100 h 741820"/>
              <a:gd name="connsiteX40" fmla="*/ 163019 w 1824620"/>
              <a:gd name="connsiteY40" fmla="*/ 587012 h 741820"/>
              <a:gd name="connsiteX41" fmla="*/ 368759 w 1824620"/>
              <a:gd name="connsiteY41" fmla="*/ 660355 h 741820"/>
              <a:gd name="connsiteX42" fmla="*/ 810719 w 1824620"/>
              <a:gd name="connsiteY42" fmla="*/ 696550 h 741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1824620" h="741820">
                <a:moveTo>
                  <a:pt x="810719" y="696550"/>
                </a:moveTo>
                <a:cubicBezTo>
                  <a:pt x="1008839" y="691787"/>
                  <a:pt x="1228867" y="674642"/>
                  <a:pt x="1445084" y="623207"/>
                </a:cubicBezTo>
                <a:cubicBezTo>
                  <a:pt x="1512712" y="607015"/>
                  <a:pt x="1578434" y="587965"/>
                  <a:pt x="1640347" y="556532"/>
                </a:cubicBezTo>
                <a:cubicBezTo>
                  <a:pt x="1667969" y="542245"/>
                  <a:pt x="1695592" y="526052"/>
                  <a:pt x="1720357" y="507002"/>
                </a:cubicBezTo>
                <a:cubicBezTo>
                  <a:pt x="1738454" y="492715"/>
                  <a:pt x="1753694" y="473665"/>
                  <a:pt x="1765124" y="453662"/>
                </a:cubicBezTo>
                <a:cubicBezTo>
                  <a:pt x="1792747" y="406037"/>
                  <a:pt x="1785127" y="357460"/>
                  <a:pt x="1743217" y="322217"/>
                </a:cubicBezTo>
                <a:cubicBezTo>
                  <a:pt x="1718452" y="301262"/>
                  <a:pt x="1690829" y="284117"/>
                  <a:pt x="1661302" y="269830"/>
                </a:cubicBezTo>
                <a:cubicBezTo>
                  <a:pt x="1577482" y="227920"/>
                  <a:pt x="1487947" y="200297"/>
                  <a:pt x="1397459" y="178390"/>
                </a:cubicBezTo>
                <a:cubicBezTo>
                  <a:pt x="1322212" y="160292"/>
                  <a:pt x="1245059" y="152672"/>
                  <a:pt x="1167907" y="147910"/>
                </a:cubicBezTo>
                <a:cubicBezTo>
                  <a:pt x="1158382" y="146957"/>
                  <a:pt x="1148857" y="147910"/>
                  <a:pt x="1141237" y="144100"/>
                </a:cubicBezTo>
                <a:cubicBezTo>
                  <a:pt x="1134569" y="141242"/>
                  <a:pt x="1126949" y="132670"/>
                  <a:pt x="1126949" y="126955"/>
                </a:cubicBezTo>
                <a:cubicBezTo>
                  <a:pt x="1127902" y="119335"/>
                  <a:pt x="1135522" y="111715"/>
                  <a:pt x="1142189" y="107905"/>
                </a:cubicBezTo>
                <a:cubicBezTo>
                  <a:pt x="1148857" y="104095"/>
                  <a:pt x="1158382" y="106000"/>
                  <a:pt x="1166002" y="106000"/>
                </a:cubicBezTo>
                <a:cubicBezTo>
                  <a:pt x="1291732" y="105047"/>
                  <a:pt x="1412699" y="129812"/>
                  <a:pt x="1529857" y="170770"/>
                </a:cubicBezTo>
                <a:cubicBezTo>
                  <a:pt x="1587007" y="190772"/>
                  <a:pt x="1643204" y="214585"/>
                  <a:pt x="1698449" y="240302"/>
                </a:cubicBezTo>
                <a:cubicBezTo>
                  <a:pt x="1727024" y="253637"/>
                  <a:pt x="1754647" y="273640"/>
                  <a:pt x="1777507" y="295547"/>
                </a:cubicBezTo>
                <a:cubicBezTo>
                  <a:pt x="1827037" y="342220"/>
                  <a:pt x="1837514" y="404132"/>
                  <a:pt x="1808939" y="466045"/>
                </a:cubicBezTo>
                <a:cubicBezTo>
                  <a:pt x="1794652" y="498430"/>
                  <a:pt x="1771792" y="524147"/>
                  <a:pt x="1745122" y="546055"/>
                </a:cubicBezTo>
                <a:cubicBezTo>
                  <a:pt x="1696544" y="585107"/>
                  <a:pt x="1641299" y="609872"/>
                  <a:pt x="1584149" y="629875"/>
                </a:cubicBezTo>
                <a:cubicBezTo>
                  <a:pt x="1472707" y="668927"/>
                  <a:pt x="1357454" y="691787"/>
                  <a:pt x="1240297" y="707980"/>
                </a:cubicBezTo>
                <a:cubicBezTo>
                  <a:pt x="1101232" y="727982"/>
                  <a:pt x="962167" y="738460"/>
                  <a:pt x="821197" y="741317"/>
                </a:cubicBezTo>
                <a:cubicBezTo>
                  <a:pt x="653557" y="744175"/>
                  <a:pt x="485917" y="735602"/>
                  <a:pt x="322087" y="696550"/>
                </a:cubicBezTo>
                <a:cubicBezTo>
                  <a:pt x="256364" y="681310"/>
                  <a:pt x="193499" y="658450"/>
                  <a:pt x="135397" y="624160"/>
                </a:cubicBezTo>
                <a:cubicBezTo>
                  <a:pt x="97297" y="601300"/>
                  <a:pt x="63007" y="575582"/>
                  <a:pt x="36337" y="539387"/>
                </a:cubicBezTo>
                <a:cubicBezTo>
                  <a:pt x="-6526" y="481285"/>
                  <a:pt x="-11288" y="420325"/>
                  <a:pt x="21097" y="355555"/>
                </a:cubicBezTo>
                <a:cubicBezTo>
                  <a:pt x="39194" y="319360"/>
                  <a:pt x="64912" y="289832"/>
                  <a:pt x="94439" y="263162"/>
                </a:cubicBezTo>
                <a:cubicBezTo>
                  <a:pt x="172544" y="192677"/>
                  <a:pt x="263984" y="145052"/>
                  <a:pt x="361139" y="106952"/>
                </a:cubicBezTo>
                <a:cubicBezTo>
                  <a:pt x="487822" y="57422"/>
                  <a:pt x="620219" y="30752"/>
                  <a:pt x="754522" y="14560"/>
                </a:cubicBezTo>
                <a:cubicBezTo>
                  <a:pt x="926924" y="-6395"/>
                  <a:pt x="1099327" y="-3538"/>
                  <a:pt x="1271729" y="15512"/>
                </a:cubicBezTo>
                <a:cubicBezTo>
                  <a:pt x="1420319" y="31705"/>
                  <a:pt x="1567004" y="59327"/>
                  <a:pt x="1707974" y="112667"/>
                </a:cubicBezTo>
                <a:cubicBezTo>
                  <a:pt x="1726072" y="119335"/>
                  <a:pt x="1743217" y="127907"/>
                  <a:pt x="1760362" y="136480"/>
                </a:cubicBezTo>
                <a:cubicBezTo>
                  <a:pt x="1772744" y="142195"/>
                  <a:pt x="1780364" y="150767"/>
                  <a:pt x="1775602" y="165055"/>
                </a:cubicBezTo>
                <a:cubicBezTo>
                  <a:pt x="1771792" y="175532"/>
                  <a:pt x="1759409" y="179342"/>
                  <a:pt x="1744169" y="171722"/>
                </a:cubicBezTo>
                <a:cubicBezTo>
                  <a:pt x="1655587" y="131717"/>
                  <a:pt x="1561289" y="111715"/>
                  <a:pt x="1466992" y="91712"/>
                </a:cubicBezTo>
                <a:cubicBezTo>
                  <a:pt x="1356502" y="68852"/>
                  <a:pt x="1244107" y="56470"/>
                  <a:pt x="1131712" y="48850"/>
                </a:cubicBezTo>
                <a:cubicBezTo>
                  <a:pt x="931687" y="36467"/>
                  <a:pt x="733567" y="51707"/>
                  <a:pt x="539257" y="99332"/>
                </a:cubicBezTo>
                <a:cubicBezTo>
                  <a:pt x="434482" y="123145"/>
                  <a:pt x="333517" y="160292"/>
                  <a:pt x="239219" y="214585"/>
                </a:cubicBezTo>
                <a:cubicBezTo>
                  <a:pt x="190642" y="242207"/>
                  <a:pt x="144922" y="274592"/>
                  <a:pt x="105869" y="315550"/>
                </a:cubicBezTo>
                <a:cubicBezTo>
                  <a:pt x="91582" y="330790"/>
                  <a:pt x="78247" y="347935"/>
                  <a:pt x="66817" y="366032"/>
                </a:cubicBezTo>
                <a:cubicBezTo>
                  <a:pt x="32527" y="422230"/>
                  <a:pt x="38242" y="478427"/>
                  <a:pt x="83962" y="525100"/>
                </a:cubicBezTo>
                <a:cubicBezTo>
                  <a:pt x="106822" y="548912"/>
                  <a:pt x="134444" y="568915"/>
                  <a:pt x="163019" y="587012"/>
                </a:cubicBezTo>
                <a:cubicBezTo>
                  <a:pt x="225884" y="626065"/>
                  <a:pt x="296369" y="646067"/>
                  <a:pt x="368759" y="660355"/>
                </a:cubicBezTo>
                <a:cubicBezTo>
                  <a:pt x="505919" y="687977"/>
                  <a:pt x="645937" y="697502"/>
                  <a:pt x="810719" y="696550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948" dirty="0"/>
          </a:p>
        </p:txBody>
      </p:sp>
    </p:spTree>
    <p:extLst>
      <p:ext uri="{BB962C8B-B14F-4D97-AF65-F5344CB8AC3E}">
        <p14:creationId xmlns:p14="http://schemas.microsoft.com/office/powerpoint/2010/main" val="34339846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92B778-1ADD-12B1-501F-30F8800071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7CB79FF6-E9D6-7220-BA9D-9792752860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7881" y="4911028"/>
            <a:ext cx="8096666" cy="1911448"/>
          </a:xfrm>
          <a:prstGeom prst="rect">
            <a:avLst/>
          </a:prstGeom>
        </p:spPr>
      </p:pic>
      <p:sp>
        <p:nvSpPr>
          <p:cNvPr id="11" name="Freeform: Shape 2">
            <a:extLst>
              <a:ext uri="{FF2B5EF4-FFF2-40B4-BE49-F238E27FC236}">
                <a16:creationId xmlns:a16="http://schemas.microsoft.com/office/drawing/2014/main" id="{A24219AD-DA1B-3F34-E3D6-325BE675AD8A}"/>
              </a:ext>
            </a:extLst>
          </p:cNvPr>
          <p:cNvSpPr/>
          <p:nvPr/>
        </p:nvSpPr>
        <p:spPr>
          <a:xfrm rot="21423916">
            <a:off x="8851198" y="-18663"/>
            <a:ext cx="3382504" cy="1386214"/>
          </a:xfrm>
          <a:custGeom>
            <a:avLst/>
            <a:gdLst>
              <a:gd name="connsiteX0" fmla="*/ 0 w 4536860"/>
              <a:gd name="connsiteY0" fmla="*/ 0 h 2947908"/>
              <a:gd name="connsiteX1" fmla="*/ 4536860 w 4536860"/>
              <a:gd name="connsiteY1" fmla="*/ 232585 h 2947908"/>
              <a:gd name="connsiteX2" fmla="*/ 4397657 w 4536860"/>
              <a:gd name="connsiteY2" fmla="*/ 2947908 h 2947908"/>
              <a:gd name="connsiteX3" fmla="*/ 622868 w 4536860"/>
              <a:gd name="connsiteY3" fmla="*/ 2947908 h 2947908"/>
              <a:gd name="connsiteX4" fmla="*/ 0 w 4536860"/>
              <a:gd name="connsiteY4" fmla="*/ 2325040 h 29479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36860" h="2947908">
                <a:moveTo>
                  <a:pt x="0" y="0"/>
                </a:moveTo>
                <a:lnTo>
                  <a:pt x="4536860" y="232585"/>
                </a:lnTo>
                <a:lnTo>
                  <a:pt x="4397657" y="2947908"/>
                </a:lnTo>
                <a:lnTo>
                  <a:pt x="622868" y="2947908"/>
                </a:lnTo>
                <a:cubicBezTo>
                  <a:pt x="278868" y="2947908"/>
                  <a:pt x="0" y="2669040"/>
                  <a:pt x="0" y="2325040"/>
                </a:cubicBezTo>
                <a:close/>
              </a:path>
            </a:pathLst>
          </a:custGeom>
          <a:solidFill>
            <a:srgbClr val="FFBD2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CO" noProof="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DFF1B4C-87DC-86DA-C247-4C488C37B07A}"/>
              </a:ext>
            </a:extLst>
          </p:cNvPr>
          <p:cNvSpPr txBox="1"/>
          <p:nvPr/>
        </p:nvSpPr>
        <p:spPr>
          <a:xfrm>
            <a:off x="81091" y="87616"/>
            <a:ext cx="118837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s-CO" sz="3600" b="1" dirty="0">
                <a:solidFill>
                  <a:srgbClr val="5C4738"/>
                </a:solidFill>
                <a:latin typeface="sen"/>
              </a:rPr>
              <a:t>Tasas </a:t>
            </a:r>
            <a:r>
              <a:rPr lang="es-MX" sz="2400" b="1" dirty="0">
                <a:solidFill>
                  <a:srgbClr val="5C4738"/>
                </a:solidFill>
              </a:rPr>
              <a:t>Automóviles, Equipo y Maquinaria y Todo Riesgo Daños Materiales </a:t>
            </a:r>
            <a:endParaRPr kumimoji="0" lang="es-CO" sz="2400" b="1" i="0" u="none" strike="noStrike" kern="1200" cap="none" spc="0" normalizeH="0" baseline="0" noProof="0" dirty="0">
              <a:ln>
                <a:noFill/>
              </a:ln>
              <a:solidFill>
                <a:srgbClr val="5C4738"/>
              </a:solidFill>
              <a:effectLst/>
              <a:uLnTx/>
              <a:uFillTx/>
              <a:latin typeface="sen"/>
              <a:ea typeface="+mn-ea"/>
              <a:cs typeface="+mn-cs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3A8606B-5A45-91D2-3C00-9538D5F34A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926" y="2976763"/>
            <a:ext cx="2638334" cy="1509317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F4C16CB8-C27C-5F32-8A36-F3E23E82D4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7883" y="797281"/>
            <a:ext cx="8101050" cy="1961775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A2E8773E-D6A8-317F-19CE-7DD4B2F8477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67881" y="2800933"/>
            <a:ext cx="8101051" cy="2068218"/>
          </a:xfrm>
          <a:prstGeom prst="rect">
            <a:avLst/>
          </a:prstGeom>
        </p:spPr>
      </p:pic>
      <p:sp>
        <p:nvSpPr>
          <p:cNvPr id="7" name="Graphic 8">
            <a:extLst>
              <a:ext uri="{FF2B5EF4-FFF2-40B4-BE49-F238E27FC236}">
                <a16:creationId xmlns:a16="http://schemas.microsoft.com/office/drawing/2014/main" id="{410AD5CB-2EDC-BBC7-2324-B0DDB9E90A7A}"/>
              </a:ext>
            </a:extLst>
          </p:cNvPr>
          <p:cNvSpPr/>
          <p:nvPr/>
        </p:nvSpPr>
        <p:spPr>
          <a:xfrm>
            <a:off x="5834472" y="2342213"/>
            <a:ext cx="739484" cy="244571"/>
          </a:xfrm>
          <a:custGeom>
            <a:avLst/>
            <a:gdLst>
              <a:gd name="connsiteX0" fmla="*/ 810719 w 1824620"/>
              <a:gd name="connsiteY0" fmla="*/ 696550 h 741820"/>
              <a:gd name="connsiteX1" fmla="*/ 1445084 w 1824620"/>
              <a:gd name="connsiteY1" fmla="*/ 623207 h 741820"/>
              <a:gd name="connsiteX2" fmla="*/ 1640347 w 1824620"/>
              <a:gd name="connsiteY2" fmla="*/ 556532 h 741820"/>
              <a:gd name="connsiteX3" fmla="*/ 1720357 w 1824620"/>
              <a:gd name="connsiteY3" fmla="*/ 507002 h 741820"/>
              <a:gd name="connsiteX4" fmla="*/ 1765124 w 1824620"/>
              <a:gd name="connsiteY4" fmla="*/ 453662 h 741820"/>
              <a:gd name="connsiteX5" fmla="*/ 1743217 w 1824620"/>
              <a:gd name="connsiteY5" fmla="*/ 322217 h 741820"/>
              <a:gd name="connsiteX6" fmla="*/ 1661302 w 1824620"/>
              <a:gd name="connsiteY6" fmla="*/ 269830 h 741820"/>
              <a:gd name="connsiteX7" fmla="*/ 1397459 w 1824620"/>
              <a:gd name="connsiteY7" fmla="*/ 178390 h 741820"/>
              <a:gd name="connsiteX8" fmla="*/ 1167907 w 1824620"/>
              <a:gd name="connsiteY8" fmla="*/ 147910 h 741820"/>
              <a:gd name="connsiteX9" fmla="*/ 1141237 w 1824620"/>
              <a:gd name="connsiteY9" fmla="*/ 144100 h 741820"/>
              <a:gd name="connsiteX10" fmla="*/ 1126949 w 1824620"/>
              <a:gd name="connsiteY10" fmla="*/ 126955 h 741820"/>
              <a:gd name="connsiteX11" fmla="*/ 1142189 w 1824620"/>
              <a:gd name="connsiteY11" fmla="*/ 107905 h 741820"/>
              <a:gd name="connsiteX12" fmla="*/ 1166002 w 1824620"/>
              <a:gd name="connsiteY12" fmla="*/ 106000 h 741820"/>
              <a:gd name="connsiteX13" fmla="*/ 1529857 w 1824620"/>
              <a:gd name="connsiteY13" fmla="*/ 170770 h 741820"/>
              <a:gd name="connsiteX14" fmla="*/ 1698449 w 1824620"/>
              <a:gd name="connsiteY14" fmla="*/ 240302 h 741820"/>
              <a:gd name="connsiteX15" fmla="*/ 1777507 w 1824620"/>
              <a:gd name="connsiteY15" fmla="*/ 295547 h 741820"/>
              <a:gd name="connsiteX16" fmla="*/ 1808939 w 1824620"/>
              <a:gd name="connsiteY16" fmla="*/ 466045 h 741820"/>
              <a:gd name="connsiteX17" fmla="*/ 1745122 w 1824620"/>
              <a:gd name="connsiteY17" fmla="*/ 546055 h 741820"/>
              <a:gd name="connsiteX18" fmla="*/ 1584149 w 1824620"/>
              <a:gd name="connsiteY18" fmla="*/ 629875 h 741820"/>
              <a:gd name="connsiteX19" fmla="*/ 1240297 w 1824620"/>
              <a:gd name="connsiteY19" fmla="*/ 707980 h 741820"/>
              <a:gd name="connsiteX20" fmla="*/ 821197 w 1824620"/>
              <a:gd name="connsiteY20" fmla="*/ 741317 h 741820"/>
              <a:gd name="connsiteX21" fmla="*/ 322087 w 1824620"/>
              <a:gd name="connsiteY21" fmla="*/ 696550 h 741820"/>
              <a:gd name="connsiteX22" fmla="*/ 135397 w 1824620"/>
              <a:gd name="connsiteY22" fmla="*/ 624160 h 741820"/>
              <a:gd name="connsiteX23" fmla="*/ 36337 w 1824620"/>
              <a:gd name="connsiteY23" fmla="*/ 539387 h 741820"/>
              <a:gd name="connsiteX24" fmla="*/ 21097 w 1824620"/>
              <a:gd name="connsiteY24" fmla="*/ 355555 h 741820"/>
              <a:gd name="connsiteX25" fmla="*/ 94439 w 1824620"/>
              <a:gd name="connsiteY25" fmla="*/ 263162 h 741820"/>
              <a:gd name="connsiteX26" fmla="*/ 361139 w 1824620"/>
              <a:gd name="connsiteY26" fmla="*/ 106952 h 741820"/>
              <a:gd name="connsiteX27" fmla="*/ 754522 w 1824620"/>
              <a:gd name="connsiteY27" fmla="*/ 14560 h 741820"/>
              <a:gd name="connsiteX28" fmla="*/ 1271729 w 1824620"/>
              <a:gd name="connsiteY28" fmla="*/ 15512 h 741820"/>
              <a:gd name="connsiteX29" fmla="*/ 1707974 w 1824620"/>
              <a:gd name="connsiteY29" fmla="*/ 112667 h 741820"/>
              <a:gd name="connsiteX30" fmla="*/ 1760362 w 1824620"/>
              <a:gd name="connsiteY30" fmla="*/ 136480 h 741820"/>
              <a:gd name="connsiteX31" fmla="*/ 1775602 w 1824620"/>
              <a:gd name="connsiteY31" fmla="*/ 165055 h 741820"/>
              <a:gd name="connsiteX32" fmla="*/ 1744169 w 1824620"/>
              <a:gd name="connsiteY32" fmla="*/ 171722 h 741820"/>
              <a:gd name="connsiteX33" fmla="*/ 1466992 w 1824620"/>
              <a:gd name="connsiteY33" fmla="*/ 91712 h 741820"/>
              <a:gd name="connsiteX34" fmla="*/ 1131712 w 1824620"/>
              <a:gd name="connsiteY34" fmla="*/ 48850 h 741820"/>
              <a:gd name="connsiteX35" fmla="*/ 539257 w 1824620"/>
              <a:gd name="connsiteY35" fmla="*/ 99332 h 741820"/>
              <a:gd name="connsiteX36" fmla="*/ 239219 w 1824620"/>
              <a:gd name="connsiteY36" fmla="*/ 214585 h 741820"/>
              <a:gd name="connsiteX37" fmla="*/ 105869 w 1824620"/>
              <a:gd name="connsiteY37" fmla="*/ 315550 h 741820"/>
              <a:gd name="connsiteX38" fmla="*/ 66817 w 1824620"/>
              <a:gd name="connsiteY38" fmla="*/ 366032 h 741820"/>
              <a:gd name="connsiteX39" fmla="*/ 83962 w 1824620"/>
              <a:gd name="connsiteY39" fmla="*/ 525100 h 741820"/>
              <a:gd name="connsiteX40" fmla="*/ 163019 w 1824620"/>
              <a:gd name="connsiteY40" fmla="*/ 587012 h 741820"/>
              <a:gd name="connsiteX41" fmla="*/ 368759 w 1824620"/>
              <a:gd name="connsiteY41" fmla="*/ 660355 h 741820"/>
              <a:gd name="connsiteX42" fmla="*/ 810719 w 1824620"/>
              <a:gd name="connsiteY42" fmla="*/ 696550 h 741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1824620" h="741820">
                <a:moveTo>
                  <a:pt x="810719" y="696550"/>
                </a:moveTo>
                <a:cubicBezTo>
                  <a:pt x="1008839" y="691787"/>
                  <a:pt x="1228867" y="674642"/>
                  <a:pt x="1445084" y="623207"/>
                </a:cubicBezTo>
                <a:cubicBezTo>
                  <a:pt x="1512712" y="607015"/>
                  <a:pt x="1578434" y="587965"/>
                  <a:pt x="1640347" y="556532"/>
                </a:cubicBezTo>
                <a:cubicBezTo>
                  <a:pt x="1667969" y="542245"/>
                  <a:pt x="1695592" y="526052"/>
                  <a:pt x="1720357" y="507002"/>
                </a:cubicBezTo>
                <a:cubicBezTo>
                  <a:pt x="1738454" y="492715"/>
                  <a:pt x="1753694" y="473665"/>
                  <a:pt x="1765124" y="453662"/>
                </a:cubicBezTo>
                <a:cubicBezTo>
                  <a:pt x="1792747" y="406037"/>
                  <a:pt x="1785127" y="357460"/>
                  <a:pt x="1743217" y="322217"/>
                </a:cubicBezTo>
                <a:cubicBezTo>
                  <a:pt x="1718452" y="301262"/>
                  <a:pt x="1690829" y="284117"/>
                  <a:pt x="1661302" y="269830"/>
                </a:cubicBezTo>
                <a:cubicBezTo>
                  <a:pt x="1577482" y="227920"/>
                  <a:pt x="1487947" y="200297"/>
                  <a:pt x="1397459" y="178390"/>
                </a:cubicBezTo>
                <a:cubicBezTo>
                  <a:pt x="1322212" y="160292"/>
                  <a:pt x="1245059" y="152672"/>
                  <a:pt x="1167907" y="147910"/>
                </a:cubicBezTo>
                <a:cubicBezTo>
                  <a:pt x="1158382" y="146957"/>
                  <a:pt x="1148857" y="147910"/>
                  <a:pt x="1141237" y="144100"/>
                </a:cubicBezTo>
                <a:cubicBezTo>
                  <a:pt x="1134569" y="141242"/>
                  <a:pt x="1126949" y="132670"/>
                  <a:pt x="1126949" y="126955"/>
                </a:cubicBezTo>
                <a:cubicBezTo>
                  <a:pt x="1127902" y="119335"/>
                  <a:pt x="1135522" y="111715"/>
                  <a:pt x="1142189" y="107905"/>
                </a:cubicBezTo>
                <a:cubicBezTo>
                  <a:pt x="1148857" y="104095"/>
                  <a:pt x="1158382" y="106000"/>
                  <a:pt x="1166002" y="106000"/>
                </a:cubicBezTo>
                <a:cubicBezTo>
                  <a:pt x="1291732" y="105047"/>
                  <a:pt x="1412699" y="129812"/>
                  <a:pt x="1529857" y="170770"/>
                </a:cubicBezTo>
                <a:cubicBezTo>
                  <a:pt x="1587007" y="190772"/>
                  <a:pt x="1643204" y="214585"/>
                  <a:pt x="1698449" y="240302"/>
                </a:cubicBezTo>
                <a:cubicBezTo>
                  <a:pt x="1727024" y="253637"/>
                  <a:pt x="1754647" y="273640"/>
                  <a:pt x="1777507" y="295547"/>
                </a:cubicBezTo>
                <a:cubicBezTo>
                  <a:pt x="1827037" y="342220"/>
                  <a:pt x="1837514" y="404132"/>
                  <a:pt x="1808939" y="466045"/>
                </a:cubicBezTo>
                <a:cubicBezTo>
                  <a:pt x="1794652" y="498430"/>
                  <a:pt x="1771792" y="524147"/>
                  <a:pt x="1745122" y="546055"/>
                </a:cubicBezTo>
                <a:cubicBezTo>
                  <a:pt x="1696544" y="585107"/>
                  <a:pt x="1641299" y="609872"/>
                  <a:pt x="1584149" y="629875"/>
                </a:cubicBezTo>
                <a:cubicBezTo>
                  <a:pt x="1472707" y="668927"/>
                  <a:pt x="1357454" y="691787"/>
                  <a:pt x="1240297" y="707980"/>
                </a:cubicBezTo>
                <a:cubicBezTo>
                  <a:pt x="1101232" y="727982"/>
                  <a:pt x="962167" y="738460"/>
                  <a:pt x="821197" y="741317"/>
                </a:cubicBezTo>
                <a:cubicBezTo>
                  <a:pt x="653557" y="744175"/>
                  <a:pt x="485917" y="735602"/>
                  <a:pt x="322087" y="696550"/>
                </a:cubicBezTo>
                <a:cubicBezTo>
                  <a:pt x="256364" y="681310"/>
                  <a:pt x="193499" y="658450"/>
                  <a:pt x="135397" y="624160"/>
                </a:cubicBezTo>
                <a:cubicBezTo>
                  <a:pt x="97297" y="601300"/>
                  <a:pt x="63007" y="575582"/>
                  <a:pt x="36337" y="539387"/>
                </a:cubicBezTo>
                <a:cubicBezTo>
                  <a:pt x="-6526" y="481285"/>
                  <a:pt x="-11288" y="420325"/>
                  <a:pt x="21097" y="355555"/>
                </a:cubicBezTo>
                <a:cubicBezTo>
                  <a:pt x="39194" y="319360"/>
                  <a:pt x="64912" y="289832"/>
                  <a:pt x="94439" y="263162"/>
                </a:cubicBezTo>
                <a:cubicBezTo>
                  <a:pt x="172544" y="192677"/>
                  <a:pt x="263984" y="145052"/>
                  <a:pt x="361139" y="106952"/>
                </a:cubicBezTo>
                <a:cubicBezTo>
                  <a:pt x="487822" y="57422"/>
                  <a:pt x="620219" y="30752"/>
                  <a:pt x="754522" y="14560"/>
                </a:cubicBezTo>
                <a:cubicBezTo>
                  <a:pt x="926924" y="-6395"/>
                  <a:pt x="1099327" y="-3538"/>
                  <a:pt x="1271729" y="15512"/>
                </a:cubicBezTo>
                <a:cubicBezTo>
                  <a:pt x="1420319" y="31705"/>
                  <a:pt x="1567004" y="59327"/>
                  <a:pt x="1707974" y="112667"/>
                </a:cubicBezTo>
                <a:cubicBezTo>
                  <a:pt x="1726072" y="119335"/>
                  <a:pt x="1743217" y="127907"/>
                  <a:pt x="1760362" y="136480"/>
                </a:cubicBezTo>
                <a:cubicBezTo>
                  <a:pt x="1772744" y="142195"/>
                  <a:pt x="1780364" y="150767"/>
                  <a:pt x="1775602" y="165055"/>
                </a:cubicBezTo>
                <a:cubicBezTo>
                  <a:pt x="1771792" y="175532"/>
                  <a:pt x="1759409" y="179342"/>
                  <a:pt x="1744169" y="171722"/>
                </a:cubicBezTo>
                <a:cubicBezTo>
                  <a:pt x="1655587" y="131717"/>
                  <a:pt x="1561289" y="111715"/>
                  <a:pt x="1466992" y="91712"/>
                </a:cubicBezTo>
                <a:cubicBezTo>
                  <a:pt x="1356502" y="68852"/>
                  <a:pt x="1244107" y="56470"/>
                  <a:pt x="1131712" y="48850"/>
                </a:cubicBezTo>
                <a:cubicBezTo>
                  <a:pt x="931687" y="36467"/>
                  <a:pt x="733567" y="51707"/>
                  <a:pt x="539257" y="99332"/>
                </a:cubicBezTo>
                <a:cubicBezTo>
                  <a:pt x="434482" y="123145"/>
                  <a:pt x="333517" y="160292"/>
                  <a:pt x="239219" y="214585"/>
                </a:cubicBezTo>
                <a:cubicBezTo>
                  <a:pt x="190642" y="242207"/>
                  <a:pt x="144922" y="274592"/>
                  <a:pt x="105869" y="315550"/>
                </a:cubicBezTo>
                <a:cubicBezTo>
                  <a:pt x="91582" y="330790"/>
                  <a:pt x="78247" y="347935"/>
                  <a:pt x="66817" y="366032"/>
                </a:cubicBezTo>
                <a:cubicBezTo>
                  <a:pt x="32527" y="422230"/>
                  <a:pt x="38242" y="478427"/>
                  <a:pt x="83962" y="525100"/>
                </a:cubicBezTo>
                <a:cubicBezTo>
                  <a:pt x="106822" y="548912"/>
                  <a:pt x="134444" y="568915"/>
                  <a:pt x="163019" y="587012"/>
                </a:cubicBezTo>
                <a:cubicBezTo>
                  <a:pt x="225884" y="626065"/>
                  <a:pt x="296369" y="646067"/>
                  <a:pt x="368759" y="660355"/>
                </a:cubicBezTo>
                <a:cubicBezTo>
                  <a:pt x="505919" y="687977"/>
                  <a:pt x="645937" y="697502"/>
                  <a:pt x="810719" y="696550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948" dirty="0"/>
          </a:p>
        </p:txBody>
      </p:sp>
      <p:sp>
        <p:nvSpPr>
          <p:cNvPr id="8" name="Graphic 8">
            <a:extLst>
              <a:ext uri="{FF2B5EF4-FFF2-40B4-BE49-F238E27FC236}">
                <a16:creationId xmlns:a16="http://schemas.microsoft.com/office/drawing/2014/main" id="{71EA8B42-4C88-4C84-5329-305C6C1C01E2}"/>
              </a:ext>
            </a:extLst>
          </p:cNvPr>
          <p:cNvSpPr/>
          <p:nvPr/>
        </p:nvSpPr>
        <p:spPr>
          <a:xfrm>
            <a:off x="5845393" y="4450220"/>
            <a:ext cx="739484" cy="244571"/>
          </a:xfrm>
          <a:custGeom>
            <a:avLst/>
            <a:gdLst>
              <a:gd name="connsiteX0" fmla="*/ 810719 w 1824620"/>
              <a:gd name="connsiteY0" fmla="*/ 696550 h 741820"/>
              <a:gd name="connsiteX1" fmla="*/ 1445084 w 1824620"/>
              <a:gd name="connsiteY1" fmla="*/ 623207 h 741820"/>
              <a:gd name="connsiteX2" fmla="*/ 1640347 w 1824620"/>
              <a:gd name="connsiteY2" fmla="*/ 556532 h 741820"/>
              <a:gd name="connsiteX3" fmla="*/ 1720357 w 1824620"/>
              <a:gd name="connsiteY3" fmla="*/ 507002 h 741820"/>
              <a:gd name="connsiteX4" fmla="*/ 1765124 w 1824620"/>
              <a:gd name="connsiteY4" fmla="*/ 453662 h 741820"/>
              <a:gd name="connsiteX5" fmla="*/ 1743217 w 1824620"/>
              <a:gd name="connsiteY5" fmla="*/ 322217 h 741820"/>
              <a:gd name="connsiteX6" fmla="*/ 1661302 w 1824620"/>
              <a:gd name="connsiteY6" fmla="*/ 269830 h 741820"/>
              <a:gd name="connsiteX7" fmla="*/ 1397459 w 1824620"/>
              <a:gd name="connsiteY7" fmla="*/ 178390 h 741820"/>
              <a:gd name="connsiteX8" fmla="*/ 1167907 w 1824620"/>
              <a:gd name="connsiteY8" fmla="*/ 147910 h 741820"/>
              <a:gd name="connsiteX9" fmla="*/ 1141237 w 1824620"/>
              <a:gd name="connsiteY9" fmla="*/ 144100 h 741820"/>
              <a:gd name="connsiteX10" fmla="*/ 1126949 w 1824620"/>
              <a:gd name="connsiteY10" fmla="*/ 126955 h 741820"/>
              <a:gd name="connsiteX11" fmla="*/ 1142189 w 1824620"/>
              <a:gd name="connsiteY11" fmla="*/ 107905 h 741820"/>
              <a:gd name="connsiteX12" fmla="*/ 1166002 w 1824620"/>
              <a:gd name="connsiteY12" fmla="*/ 106000 h 741820"/>
              <a:gd name="connsiteX13" fmla="*/ 1529857 w 1824620"/>
              <a:gd name="connsiteY13" fmla="*/ 170770 h 741820"/>
              <a:gd name="connsiteX14" fmla="*/ 1698449 w 1824620"/>
              <a:gd name="connsiteY14" fmla="*/ 240302 h 741820"/>
              <a:gd name="connsiteX15" fmla="*/ 1777507 w 1824620"/>
              <a:gd name="connsiteY15" fmla="*/ 295547 h 741820"/>
              <a:gd name="connsiteX16" fmla="*/ 1808939 w 1824620"/>
              <a:gd name="connsiteY16" fmla="*/ 466045 h 741820"/>
              <a:gd name="connsiteX17" fmla="*/ 1745122 w 1824620"/>
              <a:gd name="connsiteY17" fmla="*/ 546055 h 741820"/>
              <a:gd name="connsiteX18" fmla="*/ 1584149 w 1824620"/>
              <a:gd name="connsiteY18" fmla="*/ 629875 h 741820"/>
              <a:gd name="connsiteX19" fmla="*/ 1240297 w 1824620"/>
              <a:gd name="connsiteY19" fmla="*/ 707980 h 741820"/>
              <a:gd name="connsiteX20" fmla="*/ 821197 w 1824620"/>
              <a:gd name="connsiteY20" fmla="*/ 741317 h 741820"/>
              <a:gd name="connsiteX21" fmla="*/ 322087 w 1824620"/>
              <a:gd name="connsiteY21" fmla="*/ 696550 h 741820"/>
              <a:gd name="connsiteX22" fmla="*/ 135397 w 1824620"/>
              <a:gd name="connsiteY22" fmla="*/ 624160 h 741820"/>
              <a:gd name="connsiteX23" fmla="*/ 36337 w 1824620"/>
              <a:gd name="connsiteY23" fmla="*/ 539387 h 741820"/>
              <a:gd name="connsiteX24" fmla="*/ 21097 w 1824620"/>
              <a:gd name="connsiteY24" fmla="*/ 355555 h 741820"/>
              <a:gd name="connsiteX25" fmla="*/ 94439 w 1824620"/>
              <a:gd name="connsiteY25" fmla="*/ 263162 h 741820"/>
              <a:gd name="connsiteX26" fmla="*/ 361139 w 1824620"/>
              <a:gd name="connsiteY26" fmla="*/ 106952 h 741820"/>
              <a:gd name="connsiteX27" fmla="*/ 754522 w 1824620"/>
              <a:gd name="connsiteY27" fmla="*/ 14560 h 741820"/>
              <a:gd name="connsiteX28" fmla="*/ 1271729 w 1824620"/>
              <a:gd name="connsiteY28" fmla="*/ 15512 h 741820"/>
              <a:gd name="connsiteX29" fmla="*/ 1707974 w 1824620"/>
              <a:gd name="connsiteY29" fmla="*/ 112667 h 741820"/>
              <a:gd name="connsiteX30" fmla="*/ 1760362 w 1824620"/>
              <a:gd name="connsiteY30" fmla="*/ 136480 h 741820"/>
              <a:gd name="connsiteX31" fmla="*/ 1775602 w 1824620"/>
              <a:gd name="connsiteY31" fmla="*/ 165055 h 741820"/>
              <a:gd name="connsiteX32" fmla="*/ 1744169 w 1824620"/>
              <a:gd name="connsiteY32" fmla="*/ 171722 h 741820"/>
              <a:gd name="connsiteX33" fmla="*/ 1466992 w 1824620"/>
              <a:gd name="connsiteY33" fmla="*/ 91712 h 741820"/>
              <a:gd name="connsiteX34" fmla="*/ 1131712 w 1824620"/>
              <a:gd name="connsiteY34" fmla="*/ 48850 h 741820"/>
              <a:gd name="connsiteX35" fmla="*/ 539257 w 1824620"/>
              <a:gd name="connsiteY35" fmla="*/ 99332 h 741820"/>
              <a:gd name="connsiteX36" fmla="*/ 239219 w 1824620"/>
              <a:gd name="connsiteY36" fmla="*/ 214585 h 741820"/>
              <a:gd name="connsiteX37" fmla="*/ 105869 w 1824620"/>
              <a:gd name="connsiteY37" fmla="*/ 315550 h 741820"/>
              <a:gd name="connsiteX38" fmla="*/ 66817 w 1824620"/>
              <a:gd name="connsiteY38" fmla="*/ 366032 h 741820"/>
              <a:gd name="connsiteX39" fmla="*/ 83962 w 1824620"/>
              <a:gd name="connsiteY39" fmla="*/ 525100 h 741820"/>
              <a:gd name="connsiteX40" fmla="*/ 163019 w 1824620"/>
              <a:gd name="connsiteY40" fmla="*/ 587012 h 741820"/>
              <a:gd name="connsiteX41" fmla="*/ 368759 w 1824620"/>
              <a:gd name="connsiteY41" fmla="*/ 660355 h 741820"/>
              <a:gd name="connsiteX42" fmla="*/ 810719 w 1824620"/>
              <a:gd name="connsiteY42" fmla="*/ 696550 h 741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1824620" h="741820">
                <a:moveTo>
                  <a:pt x="810719" y="696550"/>
                </a:moveTo>
                <a:cubicBezTo>
                  <a:pt x="1008839" y="691787"/>
                  <a:pt x="1228867" y="674642"/>
                  <a:pt x="1445084" y="623207"/>
                </a:cubicBezTo>
                <a:cubicBezTo>
                  <a:pt x="1512712" y="607015"/>
                  <a:pt x="1578434" y="587965"/>
                  <a:pt x="1640347" y="556532"/>
                </a:cubicBezTo>
                <a:cubicBezTo>
                  <a:pt x="1667969" y="542245"/>
                  <a:pt x="1695592" y="526052"/>
                  <a:pt x="1720357" y="507002"/>
                </a:cubicBezTo>
                <a:cubicBezTo>
                  <a:pt x="1738454" y="492715"/>
                  <a:pt x="1753694" y="473665"/>
                  <a:pt x="1765124" y="453662"/>
                </a:cubicBezTo>
                <a:cubicBezTo>
                  <a:pt x="1792747" y="406037"/>
                  <a:pt x="1785127" y="357460"/>
                  <a:pt x="1743217" y="322217"/>
                </a:cubicBezTo>
                <a:cubicBezTo>
                  <a:pt x="1718452" y="301262"/>
                  <a:pt x="1690829" y="284117"/>
                  <a:pt x="1661302" y="269830"/>
                </a:cubicBezTo>
                <a:cubicBezTo>
                  <a:pt x="1577482" y="227920"/>
                  <a:pt x="1487947" y="200297"/>
                  <a:pt x="1397459" y="178390"/>
                </a:cubicBezTo>
                <a:cubicBezTo>
                  <a:pt x="1322212" y="160292"/>
                  <a:pt x="1245059" y="152672"/>
                  <a:pt x="1167907" y="147910"/>
                </a:cubicBezTo>
                <a:cubicBezTo>
                  <a:pt x="1158382" y="146957"/>
                  <a:pt x="1148857" y="147910"/>
                  <a:pt x="1141237" y="144100"/>
                </a:cubicBezTo>
                <a:cubicBezTo>
                  <a:pt x="1134569" y="141242"/>
                  <a:pt x="1126949" y="132670"/>
                  <a:pt x="1126949" y="126955"/>
                </a:cubicBezTo>
                <a:cubicBezTo>
                  <a:pt x="1127902" y="119335"/>
                  <a:pt x="1135522" y="111715"/>
                  <a:pt x="1142189" y="107905"/>
                </a:cubicBezTo>
                <a:cubicBezTo>
                  <a:pt x="1148857" y="104095"/>
                  <a:pt x="1158382" y="106000"/>
                  <a:pt x="1166002" y="106000"/>
                </a:cubicBezTo>
                <a:cubicBezTo>
                  <a:pt x="1291732" y="105047"/>
                  <a:pt x="1412699" y="129812"/>
                  <a:pt x="1529857" y="170770"/>
                </a:cubicBezTo>
                <a:cubicBezTo>
                  <a:pt x="1587007" y="190772"/>
                  <a:pt x="1643204" y="214585"/>
                  <a:pt x="1698449" y="240302"/>
                </a:cubicBezTo>
                <a:cubicBezTo>
                  <a:pt x="1727024" y="253637"/>
                  <a:pt x="1754647" y="273640"/>
                  <a:pt x="1777507" y="295547"/>
                </a:cubicBezTo>
                <a:cubicBezTo>
                  <a:pt x="1827037" y="342220"/>
                  <a:pt x="1837514" y="404132"/>
                  <a:pt x="1808939" y="466045"/>
                </a:cubicBezTo>
                <a:cubicBezTo>
                  <a:pt x="1794652" y="498430"/>
                  <a:pt x="1771792" y="524147"/>
                  <a:pt x="1745122" y="546055"/>
                </a:cubicBezTo>
                <a:cubicBezTo>
                  <a:pt x="1696544" y="585107"/>
                  <a:pt x="1641299" y="609872"/>
                  <a:pt x="1584149" y="629875"/>
                </a:cubicBezTo>
                <a:cubicBezTo>
                  <a:pt x="1472707" y="668927"/>
                  <a:pt x="1357454" y="691787"/>
                  <a:pt x="1240297" y="707980"/>
                </a:cubicBezTo>
                <a:cubicBezTo>
                  <a:pt x="1101232" y="727982"/>
                  <a:pt x="962167" y="738460"/>
                  <a:pt x="821197" y="741317"/>
                </a:cubicBezTo>
                <a:cubicBezTo>
                  <a:pt x="653557" y="744175"/>
                  <a:pt x="485917" y="735602"/>
                  <a:pt x="322087" y="696550"/>
                </a:cubicBezTo>
                <a:cubicBezTo>
                  <a:pt x="256364" y="681310"/>
                  <a:pt x="193499" y="658450"/>
                  <a:pt x="135397" y="624160"/>
                </a:cubicBezTo>
                <a:cubicBezTo>
                  <a:pt x="97297" y="601300"/>
                  <a:pt x="63007" y="575582"/>
                  <a:pt x="36337" y="539387"/>
                </a:cubicBezTo>
                <a:cubicBezTo>
                  <a:pt x="-6526" y="481285"/>
                  <a:pt x="-11288" y="420325"/>
                  <a:pt x="21097" y="355555"/>
                </a:cubicBezTo>
                <a:cubicBezTo>
                  <a:pt x="39194" y="319360"/>
                  <a:pt x="64912" y="289832"/>
                  <a:pt x="94439" y="263162"/>
                </a:cubicBezTo>
                <a:cubicBezTo>
                  <a:pt x="172544" y="192677"/>
                  <a:pt x="263984" y="145052"/>
                  <a:pt x="361139" y="106952"/>
                </a:cubicBezTo>
                <a:cubicBezTo>
                  <a:pt x="487822" y="57422"/>
                  <a:pt x="620219" y="30752"/>
                  <a:pt x="754522" y="14560"/>
                </a:cubicBezTo>
                <a:cubicBezTo>
                  <a:pt x="926924" y="-6395"/>
                  <a:pt x="1099327" y="-3538"/>
                  <a:pt x="1271729" y="15512"/>
                </a:cubicBezTo>
                <a:cubicBezTo>
                  <a:pt x="1420319" y="31705"/>
                  <a:pt x="1567004" y="59327"/>
                  <a:pt x="1707974" y="112667"/>
                </a:cubicBezTo>
                <a:cubicBezTo>
                  <a:pt x="1726072" y="119335"/>
                  <a:pt x="1743217" y="127907"/>
                  <a:pt x="1760362" y="136480"/>
                </a:cubicBezTo>
                <a:cubicBezTo>
                  <a:pt x="1772744" y="142195"/>
                  <a:pt x="1780364" y="150767"/>
                  <a:pt x="1775602" y="165055"/>
                </a:cubicBezTo>
                <a:cubicBezTo>
                  <a:pt x="1771792" y="175532"/>
                  <a:pt x="1759409" y="179342"/>
                  <a:pt x="1744169" y="171722"/>
                </a:cubicBezTo>
                <a:cubicBezTo>
                  <a:pt x="1655587" y="131717"/>
                  <a:pt x="1561289" y="111715"/>
                  <a:pt x="1466992" y="91712"/>
                </a:cubicBezTo>
                <a:cubicBezTo>
                  <a:pt x="1356502" y="68852"/>
                  <a:pt x="1244107" y="56470"/>
                  <a:pt x="1131712" y="48850"/>
                </a:cubicBezTo>
                <a:cubicBezTo>
                  <a:pt x="931687" y="36467"/>
                  <a:pt x="733567" y="51707"/>
                  <a:pt x="539257" y="99332"/>
                </a:cubicBezTo>
                <a:cubicBezTo>
                  <a:pt x="434482" y="123145"/>
                  <a:pt x="333517" y="160292"/>
                  <a:pt x="239219" y="214585"/>
                </a:cubicBezTo>
                <a:cubicBezTo>
                  <a:pt x="190642" y="242207"/>
                  <a:pt x="144922" y="274592"/>
                  <a:pt x="105869" y="315550"/>
                </a:cubicBezTo>
                <a:cubicBezTo>
                  <a:pt x="91582" y="330790"/>
                  <a:pt x="78247" y="347935"/>
                  <a:pt x="66817" y="366032"/>
                </a:cubicBezTo>
                <a:cubicBezTo>
                  <a:pt x="32527" y="422230"/>
                  <a:pt x="38242" y="478427"/>
                  <a:pt x="83962" y="525100"/>
                </a:cubicBezTo>
                <a:cubicBezTo>
                  <a:pt x="106822" y="548912"/>
                  <a:pt x="134444" y="568915"/>
                  <a:pt x="163019" y="587012"/>
                </a:cubicBezTo>
                <a:cubicBezTo>
                  <a:pt x="225884" y="626065"/>
                  <a:pt x="296369" y="646067"/>
                  <a:pt x="368759" y="660355"/>
                </a:cubicBezTo>
                <a:cubicBezTo>
                  <a:pt x="505919" y="687977"/>
                  <a:pt x="645937" y="697502"/>
                  <a:pt x="810719" y="696550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948" dirty="0"/>
          </a:p>
        </p:txBody>
      </p:sp>
      <p:sp>
        <p:nvSpPr>
          <p:cNvPr id="13" name="Graphic 8">
            <a:extLst>
              <a:ext uri="{FF2B5EF4-FFF2-40B4-BE49-F238E27FC236}">
                <a16:creationId xmlns:a16="http://schemas.microsoft.com/office/drawing/2014/main" id="{658FA268-0E91-93E4-DBFB-F51373839769}"/>
              </a:ext>
            </a:extLst>
          </p:cNvPr>
          <p:cNvSpPr/>
          <p:nvPr/>
        </p:nvSpPr>
        <p:spPr>
          <a:xfrm>
            <a:off x="5843432" y="6403224"/>
            <a:ext cx="739484" cy="244571"/>
          </a:xfrm>
          <a:custGeom>
            <a:avLst/>
            <a:gdLst>
              <a:gd name="connsiteX0" fmla="*/ 810719 w 1824620"/>
              <a:gd name="connsiteY0" fmla="*/ 696550 h 741820"/>
              <a:gd name="connsiteX1" fmla="*/ 1445084 w 1824620"/>
              <a:gd name="connsiteY1" fmla="*/ 623207 h 741820"/>
              <a:gd name="connsiteX2" fmla="*/ 1640347 w 1824620"/>
              <a:gd name="connsiteY2" fmla="*/ 556532 h 741820"/>
              <a:gd name="connsiteX3" fmla="*/ 1720357 w 1824620"/>
              <a:gd name="connsiteY3" fmla="*/ 507002 h 741820"/>
              <a:gd name="connsiteX4" fmla="*/ 1765124 w 1824620"/>
              <a:gd name="connsiteY4" fmla="*/ 453662 h 741820"/>
              <a:gd name="connsiteX5" fmla="*/ 1743217 w 1824620"/>
              <a:gd name="connsiteY5" fmla="*/ 322217 h 741820"/>
              <a:gd name="connsiteX6" fmla="*/ 1661302 w 1824620"/>
              <a:gd name="connsiteY6" fmla="*/ 269830 h 741820"/>
              <a:gd name="connsiteX7" fmla="*/ 1397459 w 1824620"/>
              <a:gd name="connsiteY7" fmla="*/ 178390 h 741820"/>
              <a:gd name="connsiteX8" fmla="*/ 1167907 w 1824620"/>
              <a:gd name="connsiteY8" fmla="*/ 147910 h 741820"/>
              <a:gd name="connsiteX9" fmla="*/ 1141237 w 1824620"/>
              <a:gd name="connsiteY9" fmla="*/ 144100 h 741820"/>
              <a:gd name="connsiteX10" fmla="*/ 1126949 w 1824620"/>
              <a:gd name="connsiteY10" fmla="*/ 126955 h 741820"/>
              <a:gd name="connsiteX11" fmla="*/ 1142189 w 1824620"/>
              <a:gd name="connsiteY11" fmla="*/ 107905 h 741820"/>
              <a:gd name="connsiteX12" fmla="*/ 1166002 w 1824620"/>
              <a:gd name="connsiteY12" fmla="*/ 106000 h 741820"/>
              <a:gd name="connsiteX13" fmla="*/ 1529857 w 1824620"/>
              <a:gd name="connsiteY13" fmla="*/ 170770 h 741820"/>
              <a:gd name="connsiteX14" fmla="*/ 1698449 w 1824620"/>
              <a:gd name="connsiteY14" fmla="*/ 240302 h 741820"/>
              <a:gd name="connsiteX15" fmla="*/ 1777507 w 1824620"/>
              <a:gd name="connsiteY15" fmla="*/ 295547 h 741820"/>
              <a:gd name="connsiteX16" fmla="*/ 1808939 w 1824620"/>
              <a:gd name="connsiteY16" fmla="*/ 466045 h 741820"/>
              <a:gd name="connsiteX17" fmla="*/ 1745122 w 1824620"/>
              <a:gd name="connsiteY17" fmla="*/ 546055 h 741820"/>
              <a:gd name="connsiteX18" fmla="*/ 1584149 w 1824620"/>
              <a:gd name="connsiteY18" fmla="*/ 629875 h 741820"/>
              <a:gd name="connsiteX19" fmla="*/ 1240297 w 1824620"/>
              <a:gd name="connsiteY19" fmla="*/ 707980 h 741820"/>
              <a:gd name="connsiteX20" fmla="*/ 821197 w 1824620"/>
              <a:gd name="connsiteY20" fmla="*/ 741317 h 741820"/>
              <a:gd name="connsiteX21" fmla="*/ 322087 w 1824620"/>
              <a:gd name="connsiteY21" fmla="*/ 696550 h 741820"/>
              <a:gd name="connsiteX22" fmla="*/ 135397 w 1824620"/>
              <a:gd name="connsiteY22" fmla="*/ 624160 h 741820"/>
              <a:gd name="connsiteX23" fmla="*/ 36337 w 1824620"/>
              <a:gd name="connsiteY23" fmla="*/ 539387 h 741820"/>
              <a:gd name="connsiteX24" fmla="*/ 21097 w 1824620"/>
              <a:gd name="connsiteY24" fmla="*/ 355555 h 741820"/>
              <a:gd name="connsiteX25" fmla="*/ 94439 w 1824620"/>
              <a:gd name="connsiteY25" fmla="*/ 263162 h 741820"/>
              <a:gd name="connsiteX26" fmla="*/ 361139 w 1824620"/>
              <a:gd name="connsiteY26" fmla="*/ 106952 h 741820"/>
              <a:gd name="connsiteX27" fmla="*/ 754522 w 1824620"/>
              <a:gd name="connsiteY27" fmla="*/ 14560 h 741820"/>
              <a:gd name="connsiteX28" fmla="*/ 1271729 w 1824620"/>
              <a:gd name="connsiteY28" fmla="*/ 15512 h 741820"/>
              <a:gd name="connsiteX29" fmla="*/ 1707974 w 1824620"/>
              <a:gd name="connsiteY29" fmla="*/ 112667 h 741820"/>
              <a:gd name="connsiteX30" fmla="*/ 1760362 w 1824620"/>
              <a:gd name="connsiteY30" fmla="*/ 136480 h 741820"/>
              <a:gd name="connsiteX31" fmla="*/ 1775602 w 1824620"/>
              <a:gd name="connsiteY31" fmla="*/ 165055 h 741820"/>
              <a:gd name="connsiteX32" fmla="*/ 1744169 w 1824620"/>
              <a:gd name="connsiteY32" fmla="*/ 171722 h 741820"/>
              <a:gd name="connsiteX33" fmla="*/ 1466992 w 1824620"/>
              <a:gd name="connsiteY33" fmla="*/ 91712 h 741820"/>
              <a:gd name="connsiteX34" fmla="*/ 1131712 w 1824620"/>
              <a:gd name="connsiteY34" fmla="*/ 48850 h 741820"/>
              <a:gd name="connsiteX35" fmla="*/ 539257 w 1824620"/>
              <a:gd name="connsiteY35" fmla="*/ 99332 h 741820"/>
              <a:gd name="connsiteX36" fmla="*/ 239219 w 1824620"/>
              <a:gd name="connsiteY36" fmla="*/ 214585 h 741820"/>
              <a:gd name="connsiteX37" fmla="*/ 105869 w 1824620"/>
              <a:gd name="connsiteY37" fmla="*/ 315550 h 741820"/>
              <a:gd name="connsiteX38" fmla="*/ 66817 w 1824620"/>
              <a:gd name="connsiteY38" fmla="*/ 366032 h 741820"/>
              <a:gd name="connsiteX39" fmla="*/ 83962 w 1824620"/>
              <a:gd name="connsiteY39" fmla="*/ 525100 h 741820"/>
              <a:gd name="connsiteX40" fmla="*/ 163019 w 1824620"/>
              <a:gd name="connsiteY40" fmla="*/ 587012 h 741820"/>
              <a:gd name="connsiteX41" fmla="*/ 368759 w 1824620"/>
              <a:gd name="connsiteY41" fmla="*/ 660355 h 741820"/>
              <a:gd name="connsiteX42" fmla="*/ 810719 w 1824620"/>
              <a:gd name="connsiteY42" fmla="*/ 696550 h 741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1824620" h="741820">
                <a:moveTo>
                  <a:pt x="810719" y="696550"/>
                </a:moveTo>
                <a:cubicBezTo>
                  <a:pt x="1008839" y="691787"/>
                  <a:pt x="1228867" y="674642"/>
                  <a:pt x="1445084" y="623207"/>
                </a:cubicBezTo>
                <a:cubicBezTo>
                  <a:pt x="1512712" y="607015"/>
                  <a:pt x="1578434" y="587965"/>
                  <a:pt x="1640347" y="556532"/>
                </a:cubicBezTo>
                <a:cubicBezTo>
                  <a:pt x="1667969" y="542245"/>
                  <a:pt x="1695592" y="526052"/>
                  <a:pt x="1720357" y="507002"/>
                </a:cubicBezTo>
                <a:cubicBezTo>
                  <a:pt x="1738454" y="492715"/>
                  <a:pt x="1753694" y="473665"/>
                  <a:pt x="1765124" y="453662"/>
                </a:cubicBezTo>
                <a:cubicBezTo>
                  <a:pt x="1792747" y="406037"/>
                  <a:pt x="1785127" y="357460"/>
                  <a:pt x="1743217" y="322217"/>
                </a:cubicBezTo>
                <a:cubicBezTo>
                  <a:pt x="1718452" y="301262"/>
                  <a:pt x="1690829" y="284117"/>
                  <a:pt x="1661302" y="269830"/>
                </a:cubicBezTo>
                <a:cubicBezTo>
                  <a:pt x="1577482" y="227920"/>
                  <a:pt x="1487947" y="200297"/>
                  <a:pt x="1397459" y="178390"/>
                </a:cubicBezTo>
                <a:cubicBezTo>
                  <a:pt x="1322212" y="160292"/>
                  <a:pt x="1245059" y="152672"/>
                  <a:pt x="1167907" y="147910"/>
                </a:cubicBezTo>
                <a:cubicBezTo>
                  <a:pt x="1158382" y="146957"/>
                  <a:pt x="1148857" y="147910"/>
                  <a:pt x="1141237" y="144100"/>
                </a:cubicBezTo>
                <a:cubicBezTo>
                  <a:pt x="1134569" y="141242"/>
                  <a:pt x="1126949" y="132670"/>
                  <a:pt x="1126949" y="126955"/>
                </a:cubicBezTo>
                <a:cubicBezTo>
                  <a:pt x="1127902" y="119335"/>
                  <a:pt x="1135522" y="111715"/>
                  <a:pt x="1142189" y="107905"/>
                </a:cubicBezTo>
                <a:cubicBezTo>
                  <a:pt x="1148857" y="104095"/>
                  <a:pt x="1158382" y="106000"/>
                  <a:pt x="1166002" y="106000"/>
                </a:cubicBezTo>
                <a:cubicBezTo>
                  <a:pt x="1291732" y="105047"/>
                  <a:pt x="1412699" y="129812"/>
                  <a:pt x="1529857" y="170770"/>
                </a:cubicBezTo>
                <a:cubicBezTo>
                  <a:pt x="1587007" y="190772"/>
                  <a:pt x="1643204" y="214585"/>
                  <a:pt x="1698449" y="240302"/>
                </a:cubicBezTo>
                <a:cubicBezTo>
                  <a:pt x="1727024" y="253637"/>
                  <a:pt x="1754647" y="273640"/>
                  <a:pt x="1777507" y="295547"/>
                </a:cubicBezTo>
                <a:cubicBezTo>
                  <a:pt x="1827037" y="342220"/>
                  <a:pt x="1837514" y="404132"/>
                  <a:pt x="1808939" y="466045"/>
                </a:cubicBezTo>
                <a:cubicBezTo>
                  <a:pt x="1794652" y="498430"/>
                  <a:pt x="1771792" y="524147"/>
                  <a:pt x="1745122" y="546055"/>
                </a:cubicBezTo>
                <a:cubicBezTo>
                  <a:pt x="1696544" y="585107"/>
                  <a:pt x="1641299" y="609872"/>
                  <a:pt x="1584149" y="629875"/>
                </a:cubicBezTo>
                <a:cubicBezTo>
                  <a:pt x="1472707" y="668927"/>
                  <a:pt x="1357454" y="691787"/>
                  <a:pt x="1240297" y="707980"/>
                </a:cubicBezTo>
                <a:cubicBezTo>
                  <a:pt x="1101232" y="727982"/>
                  <a:pt x="962167" y="738460"/>
                  <a:pt x="821197" y="741317"/>
                </a:cubicBezTo>
                <a:cubicBezTo>
                  <a:pt x="653557" y="744175"/>
                  <a:pt x="485917" y="735602"/>
                  <a:pt x="322087" y="696550"/>
                </a:cubicBezTo>
                <a:cubicBezTo>
                  <a:pt x="256364" y="681310"/>
                  <a:pt x="193499" y="658450"/>
                  <a:pt x="135397" y="624160"/>
                </a:cubicBezTo>
                <a:cubicBezTo>
                  <a:pt x="97297" y="601300"/>
                  <a:pt x="63007" y="575582"/>
                  <a:pt x="36337" y="539387"/>
                </a:cubicBezTo>
                <a:cubicBezTo>
                  <a:pt x="-6526" y="481285"/>
                  <a:pt x="-11288" y="420325"/>
                  <a:pt x="21097" y="355555"/>
                </a:cubicBezTo>
                <a:cubicBezTo>
                  <a:pt x="39194" y="319360"/>
                  <a:pt x="64912" y="289832"/>
                  <a:pt x="94439" y="263162"/>
                </a:cubicBezTo>
                <a:cubicBezTo>
                  <a:pt x="172544" y="192677"/>
                  <a:pt x="263984" y="145052"/>
                  <a:pt x="361139" y="106952"/>
                </a:cubicBezTo>
                <a:cubicBezTo>
                  <a:pt x="487822" y="57422"/>
                  <a:pt x="620219" y="30752"/>
                  <a:pt x="754522" y="14560"/>
                </a:cubicBezTo>
                <a:cubicBezTo>
                  <a:pt x="926924" y="-6395"/>
                  <a:pt x="1099327" y="-3538"/>
                  <a:pt x="1271729" y="15512"/>
                </a:cubicBezTo>
                <a:cubicBezTo>
                  <a:pt x="1420319" y="31705"/>
                  <a:pt x="1567004" y="59327"/>
                  <a:pt x="1707974" y="112667"/>
                </a:cubicBezTo>
                <a:cubicBezTo>
                  <a:pt x="1726072" y="119335"/>
                  <a:pt x="1743217" y="127907"/>
                  <a:pt x="1760362" y="136480"/>
                </a:cubicBezTo>
                <a:cubicBezTo>
                  <a:pt x="1772744" y="142195"/>
                  <a:pt x="1780364" y="150767"/>
                  <a:pt x="1775602" y="165055"/>
                </a:cubicBezTo>
                <a:cubicBezTo>
                  <a:pt x="1771792" y="175532"/>
                  <a:pt x="1759409" y="179342"/>
                  <a:pt x="1744169" y="171722"/>
                </a:cubicBezTo>
                <a:cubicBezTo>
                  <a:pt x="1655587" y="131717"/>
                  <a:pt x="1561289" y="111715"/>
                  <a:pt x="1466992" y="91712"/>
                </a:cubicBezTo>
                <a:cubicBezTo>
                  <a:pt x="1356502" y="68852"/>
                  <a:pt x="1244107" y="56470"/>
                  <a:pt x="1131712" y="48850"/>
                </a:cubicBezTo>
                <a:cubicBezTo>
                  <a:pt x="931687" y="36467"/>
                  <a:pt x="733567" y="51707"/>
                  <a:pt x="539257" y="99332"/>
                </a:cubicBezTo>
                <a:cubicBezTo>
                  <a:pt x="434482" y="123145"/>
                  <a:pt x="333517" y="160292"/>
                  <a:pt x="239219" y="214585"/>
                </a:cubicBezTo>
                <a:cubicBezTo>
                  <a:pt x="190642" y="242207"/>
                  <a:pt x="144922" y="274592"/>
                  <a:pt x="105869" y="315550"/>
                </a:cubicBezTo>
                <a:cubicBezTo>
                  <a:pt x="91582" y="330790"/>
                  <a:pt x="78247" y="347935"/>
                  <a:pt x="66817" y="366032"/>
                </a:cubicBezTo>
                <a:cubicBezTo>
                  <a:pt x="32527" y="422230"/>
                  <a:pt x="38242" y="478427"/>
                  <a:pt x="83962" y="525100"/>
                </a:cubicBezTo>
                <a:cubicBezTo>
                  <a:pt x="106822" y="548912"/>
                  <a:pt x="134444" y="568915"/>
                  <a:pt x="163019" y="587012"/>
                </a:cubicBezTo>
                <a:cubicBezTo>
                  <a:pt x="225884" y="626065"/>
                  <a:pt x="296369" y="646067"/>
                  <a:pt x="368759" y="660355"/>
                </a:cubicBezTo>
                <a:cubicBezTo>
                  <a:pt x="505919" y="687977"/>
                  <a:pt x="645937" y="697502"/>
                  <a:pt x="810719" y="696550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948" dirty="0"/>
          </a:p>
        </p:txBody>
      </p:sp>
      <p:sp>
        <p:nvSpPr>
          <p:cNvPr id="15" name="TextBox 101">
            <a:extLst>
              <a:ext uri="{FF2B5EF4-FFF2-40B4-BE49-F238E27FC236}">
                <a16:creationId xmlns:a16="http://schemas.microsoft.com/office/drawing/2014/main" id="{AF70D74A-4F7B-7EC6-AF5F-D5D63880C752}"/>
              </a:ext>
            </a:extLst>
          </p:cNvPr>
          <p:cNvSpPr txBox="1"/>
          <p:nvPr/>
        </p:nvSpPr>
        <p:spPr>
          <a:xfrm>
            <a:off x="516779" y="1222143"/>
            <a:ext cx="227662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800" b="1" i="0" u="sng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Monserrat bold"/>
                <a:ea typeface="Noto Sans" panose="020B0502040504020204" pitchFamily="34"/>
                <a:cs typeface="Noto Sans" panose="020B0502040504020204" pitchFamily="34"/>
              </a:rPr>
              <a:t>Créditos </a:t>
            </a:r>
            <a:r>
              <a:rPr lang="es-CO" sz="2800" b="1" u="sng" dirty="0">
                <a:solidFill>
                  <a:srgbClr val="008000"/>
                </a:solidFill>
                <a:latin typeface="Monserrat bold"/>
                <a:ea typeface="Noto Sans" panose="020B0502040504020204" pitchFamily="34"/>
                <a:cs typeface="Noto Sans" panose="020B0502040504020204" pitchFamily="34"/>
              </a:rPr>
              <a:t>con Garantías Prendarias</a:t>
            </a:r>
            <a:endParaRPr kumimoji="0" lang="es-CO" sz="2800" b="1" i="0" u="sng" strike="noStrike" kern="1200" cap="none" spc="0" normalizeH="0" baseline="0" noProof="0" dirty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Monserrat bold"/>
              <a:ea typeface="Noto Sans" panose="020B0502040504020204" pitchFamily="34"/>
              <a:cs typeface="Noto Sans" panose="020B0502040504020204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36171644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4340ECB-8237-C034-2013-63971FEC00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: Shape 2">
            <a:extLst>
              <a:ext uri="{FF2B5EF4-FFF2-40B4-BE49-F238E27FC236}">
                <a16:creationId xmlns:a16="http://schemas.microsoft.com/office/drawing/2014/main" id="{8CD4F83D-4E88-439D-DF40-B04714BA9B10}"/>
              </a:ext>
            </a:extLst>
          </p:cNvPr>
          <p:cNvSpPr/>
          <p:nvPr/>
        </p:nvSpPr>
        <p:spPr>
          <a:xfrm rot="21423916">
            <a:off x="8851198" y="-18663"/>
            <a:ext cx="3382504" cy="1386214"/>
          </a:xfrm>
          <a:custGeom>
            <a:avLst/>
            <a:gdLst>
              <a:gd name="connsiteX0" fmla="*/ 0 w 4536860"/>
              <a:gd name="connsiteY0" fmla="*/ 0 h 2947908"/>
              <a:gd name="connsiteX1" fmla="*/ 4536860 w 4536860"/>
              <a:gd name="connsiteY1" fmla="*/ 232585 h 2947908"/>
              <a:gd name="connsiteX2" fmla="*/ 4397657 w 4536860"/>
              <a:gd name="connsiteY2" fmla="*/ 2947908 h 2947908"/>
              <a:gd name="connsiteX3" fmla="*/ 622868 w 4536860"/>
              <a:gd name="connsiteY3" fmla="*/ 2947908 h 2947908"/>
              <a:gd name="connsiteX4" fmla="*/ 0 w 4536860"/>
              <a:gd name="connsiteY4" fmla="*/ 2325040 h 29479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36860" h="2947908">
                <a:moveTo>
                  <a:pt x="0" y="0"/>
                </a:moveTo>
                <a:lnTo>
                  <a:pt x="4536860" y="232585"/>
                </a:lnTo>
                <a:lnTo>
                  <a:pt x="4397657" y="2947908"/>
                </a:lnTo>
                <a:lnTo>
                  <a:pt x="622868" y="2947908"/>
                </a:lnTo>
                <a:cubicBezTo>
                  <a:pt x="278868" y="2947908"/>
                  <a:pt x="0" y="2669040"/>
                  <a:pt x="0" y="2325040"/>
                </a:cubicBezTo>
                <a:close/>
              </a:path>
            </a:pathLst>
          </a:custGeom>
          <a:solidFill>
            <a:srgbClr val="FFBD2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CO" noProof="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DA53AFE-659A-6E7B-9734-7CD79E61CE54}"/>
              </a:ext>
            </a:extLst>
          </p:cNvPr>
          <p:cNvSpPr txBox="1"/>
          <p:nvPr/>
        </p:nvSpPr>
        <p:spPr>
          <a:xfrm>
            <a:off x="81091" y="87616"/>
            <a:ext cx="107052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3600" b="1" i="0" u="none" strike="noStrike" kern="1200" cap="none" spc="0" normalizeH="0" baseline="0" noProof="0" dirty="0">
                <a:ln>
                  <a:noFill/>
                </a:ln>
                <a:solidFill>
                  <a:srgbClr val="5C4738"/>
                </a:solidFill>
                <a:effectLst/>
                <a:uLnTx/>
                <a:uFillTx/>
                <a:latin typeface="sen"/>
                <a:ea typeface="+mn-ea"/>
                <a:cs typeface="+mn-cs"/>
              </a:rPr>
              <a:t>Solicitud y Certificado de Seguro de Vida Deudores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17ECCCA-BF66-3A0A-81FF-4575F2977CCD}"/>
              </a:ext>
            </a:extLst>
          </p:cNvPr>
          <p:cNvSpPr txBox="1"/>
          <p:nvPr/>
        </p:nvSpPr>
        <p:spPr>
          <a:xfrm>
            <a:off x="-35110" y="2104810"/>
            <a:ext cx="2999459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b="1" u="sng" dirty="0"/>
              <a:t>Créditos Asociados a Garantías Hipotecarias:</a:t>
            </a:r>
          </a:p>
          <a:p>
            <a:pPr algn="ctr"/>
            <a:r>
              <a:rPr lang="es-MX" b="1" dirty="0">
                <a:solidFill>
                  <a:schemeClr val="accent4">
                    <a:lumMod val="50000"/>
                  </a:schemeClr>
                </a:solidFill>
              </a:rPr>
              <a:t>SEGURO </a:t>
            </a:r>
            <a:r>
              <a:rPr lang="es-MX" sz="1800" b="1" dirty="0">
                <a:solidFill>
                  <a:schemeClr val="accent4">
                    <a:lumMod val="50000"/>
                  </a:schemeClr>
                </a:solidFill>
              </a:rPr>
              <a:t>VIDA DEUDORES</a:t>
            </a:r>
          </a:p>
          <a:p>
            <a:pPr algn="ctr"/>
            <a:r>
              <a:rPr lang="es-MX" sz="1800" dirty="0">
                <a:solidFill>
                  <a:schemeClr val="accent4">
                    <a:lumMod val="50000"/>
                  </a:schemeClr>
                </a:solidFill>
              </a:rPr>
              <a:t>Compañía:</a:t>
            </a:r>
          </a:p>
          <a:p>
            <a:pPr algn="ctr"/>
            <a:r>
              <a:rPr lang="es-MX" sz="1800" b="1" dirty="0">
                <a:solidFill>
                  <a:schemeClr val="accent4">
                    <a:lumMod val="50000"/>
                  </a:schemeClr>
                </a:solidFill>
              </a:rPr>
              <a:t>HDI Seguros</a:t>
            </a:r>
            <a:endParaRPr lang="es-CO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25FDD14-B2AC-FFB8-24AD-39FD709977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5118" y="674444"/>
            <a:ext cx="4524123" cy="60959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56EA7C0-B5B9-9D2F-AE61-F68AFDE7EF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7487" y="645138"/>
            <a:ext cx="4353244" cy="60959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3A2A9D56-E24E-49DE-0334-DF29AD79B2FF}"/>
              </a:ext>
            </a:extLst>
          </p:cNvPr>
          <p:cNvSpPr txBox="1"/>
          <p:nvPr/>
        </p:nvSpPr>
        <p:spPr>
          <a:xfrm>
            <a:off x="302242" y="5534959"/>
            <a:ext cx="232475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000" dirty="0"/>
              <a:t>Estamos a su disposición para brindar la información adicional que requieran. </a:t>
            </a:r>
          </a:p>
          <a:p>
            <a:endParaRPr lang="es-MX" sz="1000" i="1" dirty="0"/>
          </a:p>
          <a:p>
            <a:pPr algn="ctr"/>
            <a:r>
              <a:rPr lang="es-MX" sz="1000" i="1" dirty="0"/>
              <a:t>Área Seguros &lt;</a:t>
            </a:r>
            <a:r>
              <a:rPr lang="es-MX" sz="1000" i="1" u="sng" dirty="0">
                <a:hlinkClick r:id="rId4" tooltip="mailto:area.seguros@bancoagrario.gov.co"/>
              </a:rPr>
              <a:t>area.seguros@bancoagrario.gov.co</a:t>
            </a:r>
            <a:r>
              <a:rPr lang="es-MX" sz="1000" i="1" dirty="0"/>
              <a:t>&gt;</a:t>
            </a:r>
            <a:endParaRPr lang="es-MX" sz="10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D7220A5-B0D7-9589-882F-3680F864F7FB}"/>
              </a:ext>
            </a:extLst>
          </p:cNvPr>
          <p:cNvSpPr txBox="1"/>
          <p:nvPr/>
        </p:nvSpPr>
        <p:spPr>
          <a:xfrm>
            <a:off x="162759" y="4062386"/>
            <a:ext cx="270472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b="1" u="sng" dirty="0"/>
              <a:t>Implementación:</a:t>
            </a:r>
          </a:p>
          <a:p>
            <a:pPr algn="ctr"/>
            <a:r>
              <a:rPr lang="es-MX" b="1" dirty="0">
                <a:solidFill>
                  <a:schemeClr val="accent4">
                    <a:lumMod val="50000"/>
                  </a:schemeClr>
                </a:solidFill>
              </a:rPr>
              <a:t>A partir del</a:t>
            </a:r>
          </a:p>
          <a:p>
            <a:pPr algn="ctr"/>
            <a:r>
              <a:rPr lang="es-MX" b="1" dirty="0">
                <a:solidFill>
                  <a:schemeClr val="accent4">
                    <a:lumMod val="50000"/>
                  </a:schemeClr>
                </a:solidFill>
              </a:rPr>
              <a:t>01 Abril 2026</a:t>
            </a:r>
            <a:endParaRPr lang="es-MX" sz="1800" b="1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52118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20991C5-7B20-99D5-1EEC-B228F28A3F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1A934B41-4C59-D2A2-8B45-EA444A8D2B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4351" y="662683"/>
            <a:ext cx="3988848" cy="61077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Freeform: Shape 2">
            <a:extLst>
              <a:ext uri="{FF2B5EF4-FFF2-40B4-BE49-F238E27FC236}">
                <a16:creationId xmlns:a16="http://schemas.microsoft.com/office/drawing/2014/main" id="{135D6FA2-7DA4-883C-E0E4-511527427717}"/>
              </a:ext>
            </a:extLst>
          </p:cNvPr>
          <p:cNvSpPr/>
          <p:nvPr/>
        </p:nvSpPr>
        <p:spPr>
          <a:xfrm rot="21423916">
            <a:off x="8851198" y="-18663"/>
            <a:ext cx="3382504" cy="1386214"/>
          </a:xfrm>
          <a:custGeom>
            <a:avLst/>
            <a:gdLst>
              <a:gd name="connsiteX0" fmla="*/ 0 w 4536860"/>
              <a:gd name="connsiteY0" fmla="*/ 0 h 2947908"/>
              <a:gd name="connsiteX1" fmla="*/ 4536860 w 4536860"/>
              <a:gd name="connsiteY1" fmla="*/ 232585 h 2947908"/>
              <a:gd name="connsiteX2" fmla="*/ 4397657 w 4536860"/>
              <a:gd name="connsiteY2" fmla="*/ 2947908 h 2947908"/>
              <a:gd name="connsiteX3" fmla="*/ 622868 w 4536860"/>
              <a:gd name="connsiteY3" fmla="*/ 2947908 h 2947908"/>
              <a:gd name="connsiteX4" fmla="*/ 0 w 4536860"/>
              <a:gd name="connsiteY4" fmla="*/ 2325040 h 29479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36860" h="2947908">
                <a:moveTo>
                  <a:pt x="0" y="0"/>
                </a:moveTo>
                <a:lnTo>
                  <a:pt x="4536860" y="232585"/>
                </a:lnTo>
                <a:lnTo>
                  <a:pt x="4397657" y="2947908"/>
                </a:lnTo>
                <a:lnTo>
                  <a:pt x="622868" y="2947908"/>
                </a:lnTo>
                <a:cubicBezTo>
                  <a:pt x="278868" y="2947908"/>
                  <a:pt x="0" y="2669040"/>
                  <a:pt x="0" y="2325040"/>
                </a:cubicBezTo>
                <a:close/>
              </a:path>
            </a:pathLst>
          </a:custGeom>
          <a:solidFill>
            <a:srgbClr val="FFBD2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CO" noProof="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F23CE48-AE88-BDDB-0B76-75C6B7CF3B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8365" y="698315"/>
            <a:ext cx="3988848" cy="61077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204837D5-7661-6E38-D743-5B35E2746DE5}"/>
              </a:ext>
            </a:extLst>
          </p:cNvPr>
          <p:cNvSpPr txBox="1"/>
          <p:nvPr/>
        </p:nvSpPr>
        <p:spPr>
          <a:xfrm>
            <a:off x="22992" y="1548875"/>
            <a:ext cx="2999459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b="1" u="sng" dirty="0"/>
              <a:t>Créditos NO Asociados a Garantías Hipotecarias</a:t>
            </a:r>
          </a:p>
          <a:p>
            <a:pPr algn="ctr"/>
            <a:r>
              <a:rPr lang="es-MX" b="1" u="sng" dirty="0"/>
              <a:t>(Incluye Libranza):</a:t>
            </a:r>
            <a:endParaRPr lang="es-MX" dirty="0"/>
          </a:p>
          <a:p>
            <a:pPr algn="ctr"/>
            <a:r>
              <a:rPr lang="es-MX" sz="1800" b="1" dirty="0">
                <a:solidFill>
                  <a:srgbClr val="CC6600"/>
                </a:solidFill>
              </a:rPr>
              <a:t>SEGURO VIDA DEUDORES</a:t>
            </a:r>
          </a:p>
          <a:p>
            <a:pPr algn="ctr"/>
            <a:r>
              <a:rPr lang="es-MX" sz="1800" dirty="0">
                <a:solidFill>
                  <a:srgbClr val="CC6600"/>
                </a:solidFill>
              </a:rPr>
              <a:t>Compañía:</a:t>
            </a:r>
          </a:p>
          <a:p>
            <a:pPr algn="ctr"/>
            <a:r>
              <a:rPr lang="es-MX" sz="1800" dirty="0">
                <a:solidFill>
                  <a:srgbClr val="CC6600"/>
                </a:solidFill>
              </a:rPr>
              <a:t>Coaseguro:</a:t>
            </a:r>
          </a:p>
          <a:p>
            <a:pPr algn="ctr"/>
            <a:r>
              <a:rPr lang="es-MX" sz="1800" b="1" dirty="0">
                <a:solidFill>
                  <a:srgbClr val="CC6600"/>
                </a:solidFill>
              </a:rPr>
              <a:t>Positiva/Mundial/Previsora</a:t>
            </a:r>
            <a:endParaRPr lang="es-CO" dirty="0">
              <a:solidFill>
                <a:srgbClr val="CC660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19210BA-F5F7-26FA-8059-87FF57D76462}"/>
              </a:ext>
            </a:extLst>
          </p:cNvPr>
          <p:cNvSpPr txBox="1"/>
          <p:nvPr/>
        </p:nvSpPr>
        <p:spPr>
          <a:xfrm>
            <a:off x="302242" y="5392917"/>
            <a:ext cx="232475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000" dirty="0"/>
              <a:t>Estamos a su disposición para brindar la información adicional que requieran. </a:t>
            </a:r>
          </a:p>
          <a:p>
            <a:pPr algn="just"/>
            <a:endParaRPr lang="es-MX" sz="1000" dirty="0"/>
          </a:p>
          <a:p>
            <a:pPr algn="ctr"/>
            <a:r>
              <a:rPr lang="es-MX" sz="1000" i="1" dirty="0"/>
              <a:t>Área Seguros &lt;</a:t>
            </a:r>
            <a:r>
              <a:rPr lang="es-MX" sz="1000" i="1" u="sng" dirty="0">
                <a:hlinkClick r:id="rId4" tooltip="mailto:area.seguros@bancoagrario.gov.co"/>
              </a:rPr>
              <a:t>area.seguros@bancoagrario.gov.co</a:t>
            </a:r>
            <a:r>
              <a:rPr lang="es-MX" sz="1000" i="1" dirty="0"/>
              <a:t>&gt;</a:t>
            </a:r>
            <a:endParaRPr lang="es-MX" sz="10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084A9E9-3767-E238-91B0-2A6BF35C11D8}"/>
              </a:ext>
            </a:extLst>
          </p:cNvPr>
          <p:cNvSpPr txBox="1"/>
          <p:nvPr/>
        </p:nvSpPr>
        <p:spPr>
          <a:xfrm>
            <a:off x="81091" y="87616"/>
            <a:ext cx="119943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3600" b="1" i="0" u="none" strike="noStrike" kern="1200" cap="none" spc="0" normalizeH="0" baseline="0" noProof="0" dirty="0">
                <a:ln>
                  <a:noFill/>
                </a:ln>
                <a:solidFill>
                  <a:srgbClr val="5C4738"/>
                </a:solidFill>
                <a:effectLst/>
                <a:uLnTx/>
                <a:uFillTx/>
                <a:latin typeface="sen"/>
                <a:ea typeface="+mn-ea"/>
                <a:cs typeface="+mn-cs"/>
              </a:rPr>
              <a:t>Solicitud y Certificado de Seguro de Vida Deudores</a:t>
            </a:r>
          </a:p>
        </p:txBody>
      </p:sp>
      <p:pic>
        <p:nvPicPr>
          <p:cNvPr id="3" name="Picture 8">
            <a:extLst>
              <a:ext uri="{FF2B5EF4-FFF2-40B4-BE49-F238E27FC236}">
                <a16:creationId xmlns:a16="http://schemas.microsoft.com/office/drawing/2014/main" id="{95848BB5-A67A-577E-985E-C05DD92591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4349" y="662683"/>
            <a:ext cx="3988848" cy="61077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1">
            <a:extLst>
              <a:ext uri="{FF2B5EF4-FFF2-40B4-BE49-F238E27FC236}">
                <a16:creationId xmlns:a16="http://schemas.microsoft.com/office/drawing/2014/main" id="{F39146A0-4A4F-DEAA-1D3C-34378993A86F}"/>
              </a:ext>
            </a:extLst>
          </p:cNvPr>
          <p:cNvSpPr txBox="1"/>
          <p:nvPr/>
        </p:nvSpPr>
        <p:spPr>
          <a:xfrm>
            <a:off x="162759" y="4062386"/>
            <a:ext cx="270472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b="1" u="sng" dirty="0"/>
              <a:t>Implementación:</a:t>
            </a:r>
          </a:p>
          <a:p>
            <a:pPr algn="ctr"/>
            <a:r>
              <a:rPr lang="es-MX" b="1" dirty="0">
                <a:solidFill>
                  <a:srgbClr val="CC6600"/>
                </a:solidFill>
              </a:rPr>
              <a:t>A partir del</a:t>
            </a:r>
          </a:p>
          <a:p>
            <a:pPr algn="ctr"/>
            <a:r>
              <a:rPr lang="es-MX" b="1" dirty="0">
                <a:solidFill>
                  <a:srgbClr val="CC6600"/>
                </a:solidFill>
              </a:rPr>
              <a:t>01 Abril 2026</a:t>
            </a:r>
            <a:endParaRPr lang="es-MX" sz="1800" b="1" dirty="0">
              <a:solidFill>
                <a:srgbClr val="CC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75156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47A5573-05DD-357B-A6BB-88FB127F14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: Shape 2">
            <a:extLst>
              <a:ext uri="{FF2B5EF4-FFF2-40B4-BE49-F238E27FC236}">
                <a16:creationId xmlns:a16="http://schemas.microsoft.com/office/drawing/2014/main" id="{619024F1-4D1D-3CA7-B94D-9B0283A78014}"/>
              </a:ext>
            </a:extLst>
          </p:cNvPr>
          <p:cNvSpPr/>
          <p:nvPr/>
        </p:nvSpPr>
        <p:spPr>
          <a:xfrm rot="21423916">
            <a:off x="8851198" y="-18663"/>
            <a:ext cx="3382504" cy="1386214"/>
          </a:xfrm>
          <a:custGeom>
            <a:avLst/>
            <a:gdLst>
              <a:gd name="connsiteX0" fmla="*/ 0 w 4536860"/>
              <a:gd name="connsiteY0" fmla="*/ 0 h 2947908"/>
              <a:gd name="connsiteX1" fmla="*/ 4536860 w 4536860"/>
              <a:gd name="connsiteY1" fmla="*/ 232585 h 2947908"/>
              <a:gd name="connsiteX2" fmla="*/ 4397657 w 4536860"/>
              <a:gd name="connsiteY2" fmla="*/ 2947908 h 2947908"/>
              <a:gd name="connsiteX3" fmla="*/ 622868 w 4536860"/>
              <a:gd name="connsiteY3" fmla="*/ 2947908 h 2947908"/>
              <a:gd name="connsiteX4" fmla="*/ 0 w 4536860"/>
              <a:gd name="connsiteY4" fmla="*/ 2325040 h 29479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36860" h="2947908">
                <a:moveTo>
                  <a:pt x="0" y="0"/>
                </a:moveTo>
                <a:lnTo>
                  <a:pt x="4536860" y="232585"/>
                </a:lnTo>
                <a:lnTo>
                  <a:pt x="4397657" y="2947908"/>
                </a:lnTo>
                <a:lnTo>
                  <a:pt x="622868" y="2947908"/>
                </a:lnTo>
                <a:cubicBezTo>
                  <a:pt x="278868" y="2947908"/>
                  <a:pt x="0" y="2669040"/>
                  <a:pt x="0" y="2325040"/>
                </a:cubicBezTo>
                <a:close/>
              </a:path>
            </a:pathLst>
          </a:custGeom>
          <a:solidFill>
            <a:srgbClr val="FFBD2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CO" noProof="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13C1443-027D-9800-6685-3C6730D4FE34}"/>
              </a:ext>
            </a:extLst>
          </p:cNvPr>
          <p:cNvSpPr txBox="1"/>
          <p:nvPr/>
        </p:nvSpPr>
        <p:spPr>
          <a:xfrm>
            <a:off x="1316992" y="6565148"/>
            <a:ext cx="897479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000" dirty="0"/>
              <a:t>Estamos a su disposición para brindar la información adicional que requieran. </a:t>
            </a:r>
            <a:r>
              <a:rPr lang="es-MX" sz="1000" b="1" dirty="0">
                <a:solidFill>
                  <a:srgbClr val="5C4738"/>
                </a:solidFill>
                <a:latin typeface="Onest"/>
              </a:rPr>
              <a:t>Fuente:  </a:t>
            </a:r>
            <a:r>
              <a:rPr lang="es-MX" sz="1000" i="1" dirty="0"/>
              <a:t>Área Seguros &lt;</a:t>
            </a:r>
            <a:r>
              <a:rPr lang="es-MX" sz="1000" i="1" u="sng" dirty="0">
                <a:hlinkClick r:id="rId2" tooltip="mailto:area.seguros@bancoagrario.gov.co"/>
              </a:rPr>
              <a:t>area.seguros@bancoagrario.gov.co</a:t>
            </a:r>
            <a:r>
              <a:rPr lang="es-MX" sz="1000" i="1" dirty="0"/>
              <a:t>&gt;</a:t>
            </a:r>
            <a:endParaRPr lang="es-MX" sz="10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6AA45A6-0714-07F2-7DE2-18D4314F41FC}"/>
              </a:ext>
            </a:extLst>
          </p:cNvPr>
          <p:cNvSpPr txBox="1"/>
          <p:nvPr/>
        </p:nvSpPr>
        <p:spPr>
          <a:xfrm>
            <a:off x="81091" y="87616"/>
            <a:ext cx="107052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800" b="1" i="0" u="none" strike="noStrike" kern="1200" cap="none" spc="0" normalizeH="0" baseline="0" noProof="0" dirty="0">
                <a:ln>
                  <a:noFill/>
                </a:ln>
                <a:solidFill>
                  <a:srgbClr val="5C4738"/>
                </a:solidFill>
                <a:effectLst/>
                <a:uLnTx/>
                <a:uFillTx/>
                <a:latin typeface="sen"/>
                <a:ea typeface="+mn-ea"/>
                <a:cs typeface="+mn-cs"/>
              </a:rPr>
              <a:t>Link de Publicación en la Página WEB Banco Agrario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970AFA7-F84D-4152-E4A9-1898A87D4CCB}"/>
              </a:ext>
            </a:extLst>
          </p:cNvPr>
          <p:cNvSpPr txBox="1"/>
          <p:nvPr/>
        </p:nvSpPr>
        <p:spPr>
          <a:xfrm>
            <a:off x="3506828" y="1323095"/>
            <a:ext cx="757053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s-CO" dirty="0">
                <a:effectLst/>
                <a:latin typeface="-apple-system"/>
                <a:hlinkClick r:id="rId3" tooltip="https://www.bancoagrario.gov.co/servicio%20al%20cliente"/>
              </a:rPr>
              <a:t>https://www.bancoagrario.gov.co/servicio%20al%20cliente</a:t>
            </a:r>
            <a:r>
              <a:rPr lang="es-CO" dirty="0">
                <a:effectLst/>
                <a:latin typeface="-apple-system"/>
              </a:rPr>
              <a:t> </a:t>
            </a:r>
            <a:endParaRPr lang="es-CO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99375F0-0C89-609E-BE3B-7D6588FE5C93}"/>
              </a:ext>
            </a:extLst>
          </p:cNvPr>
          <p:cNvSpPr txBox="1"/>
          <p:nvPr/>
        </p:nvSpPr>
        <p:spPr>
          <a:xfrm>
            <a:off x="838013" y="1333903"/>
            <a:ext cx="13543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/>
              <a:t>Link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6F4E820-912E-F6E4-54D4-26430D52E17A}"/>
              </a:ext>
            </a:extLst>
          </p:cNvPr>
          <p:cNvSpPr txBox="1"/>
          <p:nvPr/>
        </p:nvSpPr>
        <p:spPr>
          <a:xfrm>
            <a:off x="817161" y="823486"/>
            <a:ext cx="198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/>
              <a:t>Direccionamiento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44B686F-4B9D-7A86-95C0-488AD10238CF}"/>
              </a:ext>
            </a:extLst>
          </p:cNvPr>
          <p:cNvSpPr txBox="1"/>
          <p:nvPr/>
        </p:nvSpPr>
        <p:spPr>
          <a:xfrm>
            <a:off x="3508793" y="836426"/>
            <a:ext cx="71103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/>
              <a:t>Inicio &gt; Servicio al Cliente &gt; Pólizas de seguros de deudores del Banco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E7766E1-6B2F-3590-3357-0A4CFBB737B5}"/>
              </a:ext>
            </a:extLst>
          </p:cNvPr>
          <p:cNvSpPr txBox="1"/>
          <p:nvPr/>
        </p:nvSpPr>
        <p:spPr>
          <a:xfrm>
            <a:off x="817161" y="1845133"/>
            <a:ext cx="198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/>
              <a:t>Visualización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30DEA8B-3BB1-3A45-92C1-D39F40567426}"/>
              </a:ext>
            </a:extLst>
          </p:cNvPr>
          <p:cNvSpPr txBox="1"/>
          <p:nvPr/>
        </p:nvSpPr>
        <p:spPr>
          <a:xfrm>
            <a:off x="3506828" y="1791557"/>
            <a:ext cx="67156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dirty="0">
                <a:hlinkClick r:id="rId4" tooltip="https://www.bancoagrario.gov.co/servicio%20al%20cliente#collapse-accordion-3692-9"/>
              </a:rPr>
              <a:t>Polizas de seguros de deudores del Banco</a:t>
            </a:r>
            <a:endParaRPr lang="es-CO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8BAF0C68-1204-9561-18E4-2178B55B7F9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0925" y="2402036"/>
            <a:ext cx="6066869" cy="3921964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42559BC8-683F-3C47-25E9-05C93984B7D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92866" y="2402036"/>
            <a:ext cx="3710938" cy="3619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2065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Marcador de posición de imagen 8">
            <a:extLst>
              <a:ext uri="{FF2B5EF4-FFF2-40B4-BE49-F238E27FC236}">
                <a16:creationId xmlns:a16="http://schemas.microsoft.com/office/drawing/2014/main" id="{DA61E2F7-6587-EFA7-1DBD-7FCDB993C20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6023" t="196" b="-196"/>
          <a:stretch/>
        </p:blipFill>
        <p:spPr>
          <a:xfrm>
            <a:off x="6691357" y="10718"/>
            <a:ext cx="5500643" cy="5460763"/>
          </a:xfrm>
          <a:custGeom>
            <a:avLst/>
            <a:gdLst>
              <a:gd name="connsiteX0" fmla="*/ 0 w 3424890"/>
              <a:gd name="connsiteY0" fmla="*/ 0 h 3424886"/>
              <a:gd name="connsiteX1" fmla="*/ 3424890 w 3424890"/>
              <a:gd name="connsiteY1" fmla="*/ 0 h 3424886"/>
              <a:gd name="connsiteX2" fmla="*/ 3424890 w 3424890"/>
              <a:gd name="connsiteY2" fmla="*/ 3424886 h 3424886"/>
              <a:gd name="connsiteX3" fmla="*/ 0 w 3424890"/>
              <a:gd name="connsiteY3" fmla="*/ 0 h 3424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24890" h="3424886">
                <a:moveTo>
                  <a:pt x="0" y="0"/>
                </a:moveTo>
                <a:lnTo>
                  <a:pt x="3424890" y="0"/>
                </a:lnTo>
                <a:lnTo>
                  <a:pt x="3424890" y="3424886"/>
                </a:lnTo>
                <a:cubicBezTo>
                  <a:pt x="1533596" y="3424886"/>
                  <a:pt x="0" y="1891295"/>
                  <a:pt x="0" y="0"/>
                </a:cubicBezTo>
                <a:close/>
              </a:path>
            </a:pathLst>
          </a:custGeom>
        </p:spPr>
      </p:pic>
      <p:sp>
        <p:nvSpPr>
          <p:cNvPr id="19" name="Freeform: Shape 15">
            <a:extLst>
              <a:ext uri="{FF2B5EF4-FFF2-40B4-BE49-F238E27FC236}">
                <a16:creationId xmlns:a16="http://schemas.microsoft.com/office/drawing/2014/main" id="{EBA9BC07-CA2F-462F-7361-40C43183F60F}"/>
              </a:ext>
            </a:extLst>
          </p:cNvPr>
          <p:cNvSpPr/>
          <p:nvPr/>
        </p:nvSpPr>
        <p:spPr>
          <a:xfrm>
            <a:off x="9171578" y="-76816"/>
            <a:ext cx="3020422" cy="3027680"/>
          </a:xfrm>
          <a:custGeom>
            <a:avLst/>
            <a:gdLst>
              <a:gd name="connsiteX0" fmla="*/ 396240 w 396240"/>
              <a:gd name="connsiteY0" fmla="*/ 397192 h 397192"/>
              <a:gd name="connsiteX1" fmla="*/ 396240 w 396240"/>
              <a:gd name="connsiteY1" fmla="*/ 397192 h 397192"/>
              <a:gd name="connsiteX2" fmla="*/ 396240 w 396240"/>
              <a:gd name="connsiteY2" fmla="*/ 0 h 397192"/>
              <a:gd name="connsiteX3" fmla="*/ 0 w 396240"/>
              <a:gd name="connsiteY3" fmla="*/ 0 h 397192"/>
              <a:gd name="connsiteX4" fmla="*/ 0 w 396240"/>
              <a:gd name="connsiteY4" fmla="*/ 0 h 397192"/>
              <a:gd name="connsiteX5" fmla="*/ 396240 w 396240"/>
              <a:gd name="connsiteY5" fmla="*/ 397192 h 397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6240" h="397192">
                <a:moveTo>
                  <a:pt x="396240" y="397192"/>
                </a:moveTo>
                <a:lnTo>
                  <a:pt x="396240" y="397192"/>
                </a:lnTo>
                <a:lnTo>
                  <a:pt x="396240" y="0"/>
                </a:lnTo>
                <a:lnTo>
                  <a:pt x="0" y="0"/>
                </a:lnTo>
                <a:lnTo>
                  <a:pt x="0" y="0"/>
                </a:lnTo>
                <a:cubicBezTo>
                  <a:pt x="0" y="219075"/>
                  <a:pt x="177165" y="397192"/>
                  <a:pt x="396240" y="397192"/>
                </a:cubicBezTo>
                <a:close/>
              </a:path>
            </a:pathLst>
          </a:custGeom>
          <a:solidFill>
            <a:srgbClr val="FFBD2A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CO" noProof="0" dirty="0">
              <a:solidFill>
                <a:schemeClr val="bg1"/>
              </a:solidFill>
            </a:endParaRPr>
          </a:p>
        </p:txBody>
      </p:sp>
      <p:pic>
        <p:nvPicPr>
          <p:cNvPr id="20" name="Gráfico 19">
            <a:extLst>
              <a:ext uri="{FF2B5EF4-FFF2-40B4-BE49-F238E27FC236}">
                <a16:creationId xmlns:a16="http://schemas.microsoft.com/office/drawing/2014/main" id="{4856FC9C-8971-EA02-0BBF-1FD161DF1D9E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53069" y="484121"/>
            <a:ext cx="1171638" cy="1392045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6C17774A-112A-A6CE-8CFB-5BF7AE0F2E0B}"/>
              </a:ext>
            </a:extLst>
          </p:cNvPr>
          <p:cNvSpPr/>
          <p:nvPr/>
        </p:nvSpPr>
        <p:spPr>
          <a:xfrm rot="21424198">
            <a:off x="1961337" y="4268085"/>
            <a:ext cx="4132756" cy="374402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noProof="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8BEC4C2-3751-0CB2-A84F-2CBA4FC9671B}"/>
              </a:ext>
            </a:extLst>
          </p:cNvPr>
          <p:cNvSpPr txBox="1"/>
          <p:nvPr/>
        </p:nvSpPr>
        <p:spPr>
          <a:xfrm>
            <a:off x="1095616" y="2794449"/>
            <a:ext cx="5995466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s-CO" sz="11500" b="1" noProof="0" dirty="0">
                <a:solidFill>
                  <a:srgbClr val="5C4738"/>
                </a:solidFill>
                <a:latin typeface="+mj-lt"/>
              </a:rPr>
              <a:t>Gracias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7F6965A-5289-F547-B144-9BFFF17F5351}"/>
              </a:ext>
            </a:extLst>
          </p:cNvPr>
          <p:cNvSpPr txBox="1"/>
          <p:nvPr/>
        </p:nvSpPr>
        <p:spPr>
          <a:xfrm>
            <a:off x="1716179" y="4302554"/>
            <a:ext cx="4623071" cy="445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s-CO" sz="2800" b="1" noProof="0" dirty="0">
                <a:solidFill>
                  <a:srgbClr val="5C4738"/>
                </a:solidFill>
                <a:latin typeface="+mj-lt"/>
              </a:rPr>
              <a:t>Crecer Juntos es Posible</a:t>
            </a:r>
          </a:p>
        </p:txBody>
      </p:sp>
    </p:spTree>
    <p:extLst>
      <p:ext uri="{BB962C8B-B14F-4D97-AF65-F5344CB8AC3E}">
        <p14:creationId xmlns:p14="http://schemas.microsoft.com/office/powerpoint/2010/main" val="4460121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Personalizado 5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418FE9"/>
      </a:accent1>
      <a:accent2>
        <a:srgbClr val="5BC500"/>
      </a:accent2>
      <a:accent3>
        <a:srgbClr val="FFBD2A"/>
      </a:accent3>
      <a:accent4>
        <a:srgbClr val="0EC164"/>
      </a:accent4>
      <a:accent5>
        <a:srgbClr val="5C4738"/>
      </a:accent5>
      <a:accent6>
        <a:srgbClr val="009615"/>
      </a:accent6>
      <a:hlink>
        <a:srgbClr val="0563C1"/>
      </a:hlink>
      <a:folHlink>
        <a:srgbClr val="954F72"/>
      </a:folHlink>
    </a:clrScheme>
    <a:fontScheme name="social media report">
      <a:majorFont>
        <a:latin typeface="sen"/>
        <a:ea typeface=""/>
        <a:cs typeface=""/>
      </a:majorFont>
      <a:minorFont>
        <a:latin typeface="Ones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o_x0020_de_x0020_Emisi_x00f3_n xmlns="842b5468-d6d3-4fd5-8936-b42986eda469">CRSA-215-25 del 21/07/2025</Medio_x0020_de_x0020_Emisi_x00f3_n>
    <MacroProceso xmlns="842b5468-d6d3-4fd5-8936-b42986eda469">Mercadeo y Prospección</MacroProceso>
    <C_x00f3_digo xmlns="842b5468-d6d3-4fd5-8936-b42986eda469">MP-AP-FT-003</C_x00f3_digo>
    <Fecha_x0020_Vigencia xmlns="842b5468-d6d3-4fd5-8936-b42986eda469">2025-07-21T05:00:00+00:00</Fecha_x0020_Vigencia>
    <Proceso xmlns="842b5468-d6d3-4fd5-8936-b42986eda469">Administración del Plan de Marketing</Proceso>
    <SubProceso xmlns="842b5468-d6d3-4fd5-8936-b42986eda469"> Servicios de Mercadeo y Publicidad</SubProceso>
    <Versi_x00f3_n_x0020_Vigente xmlns="842b5468-d6d3-4fd5-8936-b42986eda469">3</Versi_x00f3_n_x0020_Vigente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4C376D582DCD5044BFC213DEC4806B38" ma:contentTypeVersion="13" ma:contentTypeDescription="Crear nuevo documento." ma:contentTypeScope="" ma:versionID="6c958e34fa3edaf6ac3f37cbe695cce1">
  <xsd:schema xmlns:xsd="http://www.w3.org/2001/XMLSchema" xmlns:xs="http://www.w3.org/2001/XMLSchema" xmlns:p="http://schemas.microsoft.com/office/2006/metadata/properties" xmlns:ns2="842b5468-d6d3-4fd5-8936-b42986eda469" targetNamespace="http://schemas.microsoft.com/office/2006/metadata/properties" ma:root="true" ma:fieldsID="e17e2a5e4f60186b12a2c19b50254770" ns2:_="">
    <xsd:import namespace="842b5468-d6d3-4fd5-8936-b42986eda469"/>
    <xsd:element name="properties">
      <xsd:complexType>
        <xsd:sequence>
          <xsd:element name="documentManagement">
            <xsd:complexType>
              <xsd:all>
                <xsd:element ref="ns2:SubProceso"/>
                <xsd:element ref="ns2:Fecha_x0020_Vigencia"/>
                <xsd:element ref="ns2:MacroProceso"/>
                <xsd:element ref="ns2:Proceso"/>
                <xsd:element ref="ns2:C_x00f3_digo" minOccurs="0"/>
                <xsd:element ref="ns2:Medio_x0020_de_x0020_Emisi_x00f3_n"/>
                <xsd:element ref="ns2:Versi_x00f3_n_x0020_Vigente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42b5468-d6d3-4fd5-8936-b42986eda469" elementFormDefault="qualified">
    <xsd:import namespace="http://schemas.microsoft.com/office/2006/documentManagement/types"/>
    <xsd:import namespace="http://schemas.microsoft.com/office/infopath/2007/PartnerControls"/>
    <xsd:element name="SubProceso" ma:index="8" ma:displayName="SubProceso" ma:internalName="SubProceso">
      <xsd:simpleType>
        <xsd:restriction base="dms:Text">
          <xsd:maxLength value="255"/>
        </xsd:restriction>
      </xsd:simpleType>
    </xsd:element>
    <xsd:element name="Fecha_x0020_Vigencia" ma:index="9" ma:displayName="Fecha Vigencia" ma:format="DateOnly" ma:internalName="Fecha_x0020_Vigencia">
      <xsd:simpleType>
        <xsd:restriction base="dms:DateTime"/>
      </xsd:simpleType>
    </xsd:element>
    <xsd:element name="MacroProceso" ma:index="10" ma:displayName="MacroProceso" ma:default="Estrategia y Transformación Empresarial" ma:format="Dropdown" ma:internalName="MacroProceso">
      <xsd:simpleType>
        <xsd:restriction base="dms:Choice">
          <xsd:enumeration value="Estrategia y Transformación Empresarial"/>
          <xsd:enumeration value="Gestión de Aseguramiento"/>
          <xsd:enumeration value="Sostenibilidad Corporativa"/>
          <xsd:enumeration value="Mercadeo y Prospección"/>
          <xsd:enumeration value="Gestión de Valor Agregado"/>
          <xsd:enumeration value="Gestión Comercial"/>
          <xsd:enumeration value="Gestión Operativa"/>
          <xsd:enumeration value="Gestión de Tecnologías de Información"/>
          <xsd:enumeration value="Gestión del TH y Conocimiento"/>
          <xsd:enumeration value="Gestión de Abastecimiento"/>
          <xsd:enumeration value="Gestión Jurídica"/>
          <xsd:enumeration value="Gestión Financiera"/>
          <xsd:enumeration value="Gestión de Contenido Empresarial"/>
          <xsd:enumeration value="Seguimiento y Evaluación de la Gestión"/>
        </xsd:restriction>
      </xsd:simpleType>
    </xsd:element>
    <xsd:element name="Proceso" ma:index="11" ma:displayName="Proceso" ma:default="Planeación Estratégica" ma:format="Dropdown" ma:internalName="Proceso">
      <xsd:simpleType>
        <xsd:restriction base="dms:Choice">
          <xsd:enumeration value="Planeación Estratégica"/>
          <xsd:enumeration value="Arquitectura de Procesos y Mejora Continua"/>
          <xsd:enumeration value="Gestión de Proyectos"/>
          <xsd:enumeration value="Transformación Digital"/>
          <xsd:enumeration value="Gestión de Riesgos"/>
          <xsd:enumeration value="Gestión de Cumplimiento"/>
          <xsd:enumeration value="Gobierno Corporativo y Control de la Gestión"/>
          <xsd:enumeration value="Gestión de la Sostenibilidad Económica, Social y Ambiental"/>
          <xsd:enumeration value="Gestión de Comunicaciones"/>
          <xsd:enumeration value="Segmentación del Cliente"/>
          <xsd:enumeration value="Investigación de Mercado"/>
          <xsd:enumeration value="Diseño y desarrollo de Productos y Servicios"/>
          <xsd:enumeration value="Administración del Plan de Marketing"/>
          <xsd:enumeration value="Gestión de Valor Agregado, Retención, Fidelización y Evaluación del Servicio"/>
          <xsd:enumeration value="Gestión de PQRS"/>
          <xsd:enumeration value="Estrategia y Táctica Comercial"/>
          <xsd:enumeration value="Gestión del Modelo de Actuación Comercial"/>
          <xsd:enumeration value="Ejecución del Ciclo Comercial"/>
          <xsd:enumeration value="Administración y Aseguramiento de la Información de Los Clientes"/>
          <xsd:enumeration value="Gestión de Crédito"/>
          <xsd:enumeration value="Gestión de Cartera"/>
          <xsd:enumeration value="Gestión de Logística Bancaria"/>
          <xsd:enumeration value="Gestión Logística de Efectivo"/>
          <xsd:enumeration value="Gestión de Administración VISR"/>
          <xsd:enumeration value="Gestión de Canales Transaccionales"/>
          <xsd:enumeration value="Gestión de Convenios"/>
          <xsd:enumeration value="Gestión Operativa de Productos y Servicios Bancarios"/>
          <xsd:enumeration value="Control y Monitoreo Operativo"/>
          <xsd:enumeration value="Gestión Integral de Seguridad"/>
          <xsd:enumeration value="Gestión de Infraestructura de TI"/>
          <xsd:enumeration value="Gestión de Soluciones de TI"/>
          <xsd:enumeration value="Gestión de Soporte a Usuarios TIC"/>
          <xsd:enumeration value="Gestión de Ciberseguridad"/>
          <xsd:enumeration value="Atracción, Fidelización y Administración del Talento Humano"/>
          <xsd:enumeration value="Desarrollo del Talento Humano y las Relaciones Laborales"/>
          <xsd:enumeration value="Bienestar, Seguridad y Salud en el Trabajo"/>
          <xsd:enumeration value="Planeación y Estructuración de la Adquisición de Bienes y Servicios"/>
          <xsd:enumeration value="Gestión de Evaluación y selección de contratistas"/>
          <xsd:enumeration value="Formalización Contractual y Ejecución de Contrato"/>
          <xsd:enumeration value="Terminación y acta de corte de cuentas y finiquito de Contrato"/>
          <xsd:enumeration value="Gestión de Servicios Administrativos"/>
          <xsd:enumeration value="Administración de Bienes y Servicios"/>
          <xsd:enumeration value="Asesoría y Acompañamiento Jurídico"/>
          <xsd:enumeration value="Defensa Judicial"/>
          <xsd:enumeration value="Gestión de Planeación Financiera"/>
          <xsd:enumeration value="Gestión Presupuestal"/>
          <xsd:enumeration value="Gestión Contable"/>
          <xsd:enumeration value="Gestión Tributaria"/>
          <xsd:enumeration value="Gestión de Sostenibilidad Financiera"/>
          <xsd:enumeration value="Gestión de la Información y Gobierno de Datos"/>
          <xsd:enumeration value="Gestión Documental"/>
          <xsd:enumeration value="Auditoria Interna"/>
          <xsd:enumeration value="Control Disciplinario"/>
        </xsd:restriction>
      </xsd:simpleType>
    </xsd:element>
    <xsd:element name="C_x00f3_digo" ma:index="12" nillable="true" ma:displayName="Código" ma:internalName="C_x00f3_digo">
      <xsd:simpleType>
        <xsd:restriction base="dms:Text">
          <xsd:maxLength value="255"/>
        </xsd:restriction>
      </xsd:simpleType>
    </xsd:element>
    <xsd:element name="Medio_x0020_de_x0020_Emisi_x00f3_n" ma:index="13" ma:displayName="Medio de Emisión" ma:internalName="Medio_x0020_de_x0020_Emisi_x00f3_n">
      <xsd:simpleType>
        <xsd:restriction base="dms:Text">
          <xsd:maxLength value="255"/>
        </xsd:restriction>
      </xsd:simpleType>
    </xsd:element>
    <xsd:element name="Versi_x00f3_n_x0020_Vigente" ma:index="14" ma:displayName="Versión Vigente" ma:decimals="0" ma:internalName="Versi_x00f3_n_x0020_Vigente">
      <xsd:simpleType>
        <xsd:restriction base="dms:Number">
          <xsd:minInclusive value="1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Nombre de Document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7901A0C-BFD4-4DB5-AC13-08157C3B6436}">
  <ds:schemaRefs>
    <ds:schemaRef ds:uri="http://schemas.microsoft.com/office/2006/metadata/properties"/>
    <ds:schemaRef ds:uri="http://schemas.microsoft.com/office/infopath/2007/PartnerControls"/>
    <ds:schemaRef ds:uri="842b5468-d6d3-4fd5-8936-b42986eda469"/>
  </ds:schemaRefs>
</ds:datastoreItem>
</file>

<file path=customXml/itemProps2.xml><?xml version="1.0" encoding="utf-8"?>
<ds:datastoreItem xmlns:ds="http://schemas.openxmlformats.org/officeDocument/2006/customXml" ds:itemID="{C59CDD64-D27C-4A37-A633-2AC95985B61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D3FC19E-C161-4F24-A5B9-EC8E980DFDF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42b5468-d6d3-4fd5-8936-b42986eda46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04520f28-2c0f-4782-866a-ce1a9e6fe91d}" enabled="1" method="Privileged" siteId="{c7567c2c-e9a7-4d26-849e-f361bdbab82c}" contentBits="2" removed="0"/>
  <clbl:label id="{69208c17-96c3-4637-9dd4-d0da4155cc00}" enabled="1" method="Privileged" siteId="{c7567c2c-e9a7-4d26-849e-f361bdbab82c}" contentBits="2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2427</TotalTime>
  <Words>575</Words>
  <Application>Microsoft Office PowerPoint</Application>
  <PresentationFormat>Panorámica</PresentationFormat>
  <Paragraphs>59</Paragraphs>
  <Slides>8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6" baseType="lpstr">
      <vt:lpstr>Onest</vt:lpstr>
      <vt:lpstr>Calibri</vt:lpstr>
      <vt:lpstr>Monserrat bold</vt:lpstr>
      <vt:lpstr>sen</vt:lpstr>
      <vt:lpstr>Arial</vt:lpstr>
      <vt:lpstr>-apple-system</vt:lpstr>
      <vt:lpstr>Aptos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Plantilla Presentaciones Institucionales</dc:title>
  <dc:subject/>
  <dc:creator>studiocreava@gmail.com</dc:creator>
  <cp:keywords/>
  <dc:description/>
  <cp:lastModifiedBy>Marcela Rozo</cp:lastModifiedBy>
  <cp:revision>63</cp:revision>
  <dcterms:created xsi:type="dcterms:W3CDTF">2024-12-13T03:22:28Z</dcterms:created>
  <dcterms:modified xsi:type="dcterms:W3CDTF">2026-05-06T20:13:24Z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04520f28-2c0f-4782-866a-ce1a9e6fe91d_Enabled">
    <vt:lpwstr>true</vt:lpwstr>
  </property>
  <property fmtid="{D5CDD505-2E9C-101B-9397-08002B2CF9AE}" pid="3" name="MSIP_Label_04520f28-2c0f-4782-866a-ce1a9e6fe91d_SetDate">
    <vt:lpwstr>2025-07-11T16:13:45Z</vt:lpwstr>
  </property>
  <property fmtid="{D5CDD505-2E9C-101B-9397-08002B2CF9AE}" pid="4" name="MSIP_Label_04520f28-2c0f-4782-866a-ce1a9e6fe91d_Method">
    <vt:lpwstr>Privileged</vt:lpwstr>
  </property>
  <property fmtid="{D5CDD505-2E9C-101B-9397-08002B2CF9AE}" pid="5" name="MSIP_Label_04520f28-2c0f-4782-866a-ce1a9e6fe91d_Name">
    <vt:lpwstr>Información publica</vt:lpwstr>
  </property>
  <property fmtid="{D5CDD505-2E9C-101B-9397-08002B2CF9AE}" pid="6" name="MSIP_Label_04520f28-2c0f-4782-866a-ce1a9e6fe91d_SiteId">
    <vt:lpwstr>c7567c2c-e9a7-4d26-849e-f361bdbab82c</vt:lpwstr>
  </property>
  <property fmtid="{D5CDD505-2E9C-101B-9397-08002B2CF9AE}" pid="7" name="MSIP_Label_04520f28-2c0f-4782-866a-ce1a9e6fe91d_ActionId">
    <vt:lpwstr>aad3b9aa-4f64-4f67-9d07-ca735a81b4c2</vt:lpwstr>
  </property>
  <property fmtid="{D5CDD505-2E9C-101B-9397-08002B2CF9AE}" pid="8" name="MSIP_Label_04520f28-2c0f-4782-866a-ce1a9e6fe91d_ContentBits">
    <vt:lpwstr>2</vt:lpwstr>
  </property>
  <property fmtid="{D5CDD505-2E9C-101B-9397-08002B2CF9AE}" pid="9" name="ClassificationContentMarkingFooterLocations">
    <vt:lpwstr>Office Theme:3</vt:lpwstr>
  </property>
  <property fmtid="{D5CDD505-2E9C-101B-9397-08002B2CF9AE}" pid="10" name="ClassificationContentMarkingFooterText">
    <vt:lpwstr>Información Publica</vt:lpwstr>
  </property>
  <property fmtid="{D5CDD505-2E9C-101B-9397-08002B2CF9AE}" pid="11" name="Order">
    <vt:r8>10000</vt:r8>
  </property>
  <property fmtid="{D5CDD505-2E9C-101B-9397-08002B2CF9AE}" pid="12" name="MSIP_Label_69208c17-96c3-4637-9dd4-d0da4155cc00_SiteId">
    <vt:lpwstr>c7567c2c-e9a7-4d26-849e-f361bdbab82c</vt:lpwstr>
  </property>
  <property fmtid="{D5CDD505-2E9C-101B-9397-08002B2CF9AE}" pid="13" name="MSIP_Label_69208c17-96c3-4637-9dd4-d0da4155cc00_Method">
    <vt:lpwstr>Privileged</vt:lpwstr>
  </property>
  <property fmtid="{D5CDD505-2E9C-101B-9397-08002B2CF9AE}" pid="14" name="MSIP_Label_69208c17-96c3-4637-9dd4-d0da4155cc00_SetDate">
    <vt:lpwstr>2024-08-30T17:07:19Z</vt:lpwstr>
  </property>
  <property fmtid="{D5CDD505-2E9C-101B-9397-08002B2CF9AE}" pid="15" name="MSIP_Label_69208c17-96c3-4637-9dd4-d0da4155cc00_Name">
    <vt:lpwstr>Información clasificada</vt:lpwstr>
  </property>
  <property fmtid="{D5CDD505-2E9C-101B-9397-08002B2CF9AE}" pid="16" name="ContentTypeId">
    <vt:lpwstr>0x0101004C376D582DCD5044BFC213DEC4806B38</vt:lpwstr>
  </property>
  <property fmtid="{D5CDD505-2E9C-101B-9397-08002B2CF9AE}" pid="17" name="MSIP_Label_69208c17-96c3-4637-9dd4-d0da4155cc00_Enabled">
    <vt:lpwstr>true</vt:lpwstr>
  </property>
  <property fmtid="{D5CDD505-2E9C-101B-9397-08002B2CF9AE}" pid="18" name="MSIP_Label_69208c17-96c3-4637-9dd4-d0da4155cc00_ActionId">
    <vt:lpwstr>32f602c8-9845-4eaa-b330-44246353660a</vt:lpwstr>
  </property>
  <property fmtid="{D5CDD505-2E9C-101B-9397-08002B2CF9AE}" pid="19" name="MSIP_Label_69208c17-96c3-4637-9dd4-d0da4155cc00_ContentBits">
    <vt:lpwstr>2</vt:lpwstr>
  </property>
  <property fmtid="{D5CDD505-2E9C-101B-9397-08002B2CF9AE}" pid="20" name="MSIP_Label_d347b247-e90e-43a3-9d7b-004f14ae6873_Enabled">
    <vt:lpwstr>true</vt:lpwstr>
  </property>
  <property fmtid="{D5CDD505-2E9C-101B-9397-08002B2CF9AE}" pid="21" name="MSIP_Label_d347b247-e90e-43a3-9d7b-004f14ae6873_SetDate">
    <vt:lpwstr>2025-12-29T22:05:37Z</vt:lpwstr>
  </property>
  <property fmtid="{D5CDD505-2E9C-101B-9397-08002B2CF9AE}" pid="22" name="MSIP_Label_d347b247-e90e-43a3-9d7b-004f14ae6873_Method">
    <vt:lpwstr>Standard</vt:lpwstr>
  </property>
  <property fmtid="{D5CDD505-2E9C-101B-9397-08002B2CF9AE}" pid="23" name="MSIP_Label_d347b247-e90e-43a3-9d7b-004f14ae6873_Name">
    <vt:lpwstr>d347b247-e90e-43a3-9d7b-004f14ae6873</vt:lpwstr>
  </property>
  <property fmtid="{D5CDD505-2E9C-101B-9397-08002B2CF9AE}" pid="24" name="MSIP_Label_d347b247-e90e-43a3-9d7b-004f14ae6873_SiteId">
    <vt:lpwstr>76e3921f-489b-4b7e-9547-9ea297add9b5</vt:lpwstr>
  </property>
  <property fmtid="{D5CDD505-2E9C-101B-9397-08002B2CF9AE}" pid="25" name="MSIP_Label_d347b247-e90e-43a3-9d7b-004f14ae6873_ActionId">
    <vt:lpwstr>7546f142-57de-42bf-9924-1f8a91542717</vt:lpwstr>
  </property>
  <property fmtid="{D5CDD505-2E9C-101B-9397-08002B2CF9AE}" pid="26" name="MSIP_Label_d347b247-e90e-43a3-9d7b-004f14ae6873_ContentBits">
    <vt:lpwstr>0</vt:lpwstr>
  </property>
  <property fmtid="{D5CDD505-2E9C-101B-9397-08002B2CF9AE}" pid="27" name="MSIP_Label_d347b247-e90e-43a3-9d7b-004f14ae6873_Tag">
    <vt:lpwstr>10, 3, 0, 1</vt:lpwstr>
  </property>
</Properties>
</file>